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5"/>
  </p:notesMasterIdLst>
  <p:sldIdLst>
    <p:sldId id="642" r:id="rId5"/>
    <p:sldId id="369" r:id="rId6"/>
    <p:sldId id="370" r:id="rId7"/>
    <p:sldId id="374" r:id="rId8"/>
    <p:sldId id="315" r:id="rId9"/>
    <p:sldId id="645" r:id="rId10"/>
    <p:sldId id="360" r:id="rId11"/>
    <p:sldId id="641" r:id="rId12"/>
    <p:sldId id="644" r:id="rId13"/>
    <p:sldId id="643" r:id="rId14"/>
  </p:sldIdLst>
  <p:sldSz cx="12192000" cy="6858000"/>
  <p:notesSz cx="6858000" cy="9144000"/>
  <p:embeddedFontLst>
    <p:embeddedFont>
      <p:font typeface="Calibri" panose="020F0502020204030204" pitchFamily="34" charset="0"/>
      <p:regular r:id="rId16"/>
      <p:bold r:id="rId16"/>
      <p:italic r:id="rId16"/>
      <p:boldItalic r:id="rId16"/>
    </p:embeddedFont>
    <p:embeddedFont>
      <p:font typeface="Calibri Light" panose="020F0302020204030204" pitchFamily="34" charset="0"/>
      <p:regular r:id="rId16"/>
      <p:italic r:id="rId16"/>
    </p:embeddedFont>
    <p:embeddedFont>
      <p:font typeface="Open Sans Light" pitchFamily="2" charset="0"/>
      <p:regular r:id="rId16"/>
      <p:italic r:id="rId16"/>
    </p:embeddedFont>
    <p:embeddedFont>
      <p:font typeface="Roboto Slab" pitchFamily="2" charset="0"/>
      <p:regular r:id="rId17"/>
      <p:bold r:id="rId18"/>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3" clrIdx="0">
    <p:extLst>
      <p:ext uri="{19B8F6BF-5375-455C-9EA6-DF929625EA0E}">
        <p15:presenceInfo xmlns:p15="http://schemas.microsoft.com/office/powerpoint/2012/main" userId="Microsoft Office User" providerId="None"/>
      </p:ext>
    </p:extLst>
  </p:cmAuthor>
  <p:cmAuthor id="2" name="Ronald Kraus" initials="RK" lastIdx="1" clrIdx="1">
    <p:extLst>
      <p:ext uri="{19B8F6BF-5375-455C-9EA6-DF929625EA0E}">
        <p15:presenceInfo xmlns:p15="http://schemas.microsoft.com/office/powerpoint/2012/main" userId="S::r.kraus@metropoolregioeindhoven.nl::163d5f80-bded-4830-921e-f0e3bbcaae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1E2C"/>
    <a:srgbClr val="A8D9D8"/>
    <a:srgbClr val="D5EB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0" autoAdjust="0"/>
    <p:restoredTop sz="88954" autoAdjust="0"/>
  </p:normalViewPr>
  <p:slideViewPr>
    <p:cSldViewPr snapToGrid="0">
      <p:cViewPr varScale="1">
        <p:scale>
          <a:sx n="67" d="100"/>
          <a:sy n="67" d="100"/>
        </p:scale>
        <p:origin x="90" y="20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 Type="http://schemas.openxmlformats.org/officeDocument/2006/relationships/customXml" Target="../customXml/item2.xml"/><Relationship Id="rId16" Type="http://schemas.openxmlformats.org/officeDocument/2006/relationships/font" Target="NUL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0EDD04-362F-8645-8EA6-F485B425C5E6}" type="datetimeFigureOut">
              <a:rPr lang="en-US" smtClean="0"/>
              <a:t>5/6/2023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145B76-E778-4E46-9E56-DD6303079263}" type="slidenum">
              <a:rPr lang="en-US" smtClean="0"/>
              <a:t>‹nr.›</a:t>
            </a:fld>
            <a:endParaRPr lang="en-US"/>
          </a:p>
        </p:txBody>
      </p:sp>
    </p:spTree>
    <p:extLst>
      <p:ext uri="{BB962C8B-B14F-4D97-AF65-F5344CB8AC3E}">
        <p14:creationId xmlns:p14="http://schemas.microsoft.com/office/powerpoint/2010/main" val="3851247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En toen werden de RES regio’s in het leven geroepen.</a:t>
            </a:r>
          </a:p>
          <a:p>
            <a:r>
              <a:rPr lang="nl-NL" dirty="0"/>
              <a:t>IPO, VNG en Unie van Waterschappen gaven aan het Rijk aan dat de bijdrage aan de ambitie het beste kan worden geformuleerd van onderaf vanuit de gemeenten verenigd in regio’s.</a:t>
            </a:r>
          </a:p>
          <a:p>
            <a:endParaRPr lang="nl-NL" dirty="0"/>
          </a:p>
        </p:txBody>
      </p:sp>
      <p:sp>
        <p:nvSpPr>
          <p:cNvPr id="4" name="Tijdelijke aanduiding voor dianummer 3"/>
          <p:cNvSpPr>
            <a:spLocks noGrp="1"/>
          </p:cNvSpPr>
          <p:nvPr>
            <p:ph type="sldNum" sz="quarter" idx="5"/>
          </p:nvPr>
        </p:nvSpPr>
        <p:spPr/>
        <p:txBody>
          <a:bodyPr/>
          <a:lstStyle/>
          <a:p>
            <a:fld id="{CC145B76-E778-4E46-9E56-DD6303079263}" type="slidenum">
              <a:rPr lang="en-US" smtClean="0"/>
              <a:t>2</a:t>
            </a:fld>
            <a:endParaRPr lang="en-US"/>
          </a:p>
        </p:txBody>
      </p:sp>
    </p:spTree>
    <p:extLst>
      <p:ext uri="{BB962C8B-B14F-4D97-AF65-F5344CB8AC3E}">
        <p14:creationId xmlns:p14="http://schemas.microsoft.com/office/powerpoint/2010/main" val="1605492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Maar de RES gaat niet over alles.</a:t>
            </a:r>
          </a:p>
          <a:p>
            <a:r>
              <a:rPr lang="nl-NL" dirty="0"/>
              <a:t>Zij gaat alleen over de doelstellingen voor de elektriciteitstafel en de Gebouwde Omgeving.</a:t>
            </a:r>
          </a:p>
          <a:p>
            <a:r>
              <a:rPr lang="nl-NL" dirty="0"/>
              <a:t>Met als basis dat er aandacht moet zijn voor besparing</a:t>
            </a:r>
          </a:p>
          <a:p>
            <a:r>
              <a:rPr lang="nl-NL" dirty="0"/>
              <a:t>En dat er dus vanuit de regionale bril naar de bijdrage aan de doelstellingen moet worden gekeken.</a:t>
            </a:r>
          </a:p>
          <a:p>
            <a:endParaRPr lang="nl-NL" dirty="0"/>
          </a:p>
          <a:p>
            <a:r>
              <a:rPr lang="nl-NL" dirty="0"/>
              <a:t>Zo gingen we aan de slag. Geen vastomlijnd beleidsproces vanuit de rol van de provincie dus, zoals voorheen een structuurvisie. Maar in plaats daarvan met wat geld vanuit het rijk, op zoek naar wat je kunt toevoegen als regionaal perspectief op het lokale perspectief. En dat zonder besluitvormingsmacht in het ‘tochtgat van Thorbecke’.</a:t>
            </a:r>
          </a:p>
          <a:p>
            <a:endParaRPr lang="nl-NL" dirty="0"/>
          </a:p>
          <a:p>
            <a:r>
              <a:rPr lang="nl-NL" dirty="0"/>
              <a:t>    </a:t>
            </a:r>
          </a:p>
        </p:txBody>
      </p:sp>
      <p:sp>
        <p:nvSpPr>
          <p:cNvPr id="4" name="Tijdelijke aanduiding voor dianummer 3"/>
          <p:cNvSpPr>
            <a:spLocks noGrp="1"/>
          </p:cNvSpPr>
          <p:nvPr>
            <p:ph type="sldNum" sz="quarter" idx="5"/>
          </p:nvPr>
        </p:nvSpPr>
        <p:spPr/>
        <p:txBody>
          <a:bodyPr/>
          <a:lstStyle/>
          <a:p>
            <a:fld id="{CC145B76-E778-4E46-9E56-DD6303079263}" type="slidenum">
              <a:rPr lang="en-US" smtClean="0"/>
              <a:t>3</a:t>
            </a:fld>
            <a:endParaRPr lang="en-US"/>
          </a:p>
        </p:txBody>
      </p:sp>
    </p:spTree>
    <p:extLst>
      <p:ext uri="{BB962C8B-B14F-4D97-AF65-F5344CB8AC3E}">
        <p14:creationId xmlns:p14="http://schemas.microsoft.com/office/powerpoint/2010/main" val="3653527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C145B76-E778-4E46-9E56-DD6303079263}" type="slidenum">
              <a:rPr lang="en-US" smtClean="0"/>
              <a:t>4</a:t>
            </a:fld>
            <a:endParaRPr lang="en-US"/>
          </a:p>
        </p:txBody>
      </p:sp>
    </p:spTree>
    <p:extLst>
      <p:ext uri="{BB962C8B-B14F-4D97-AF65-F5344CB8AC3E}">
        <p14:creationId xmlns:p14="http://schemas.microsoft.com/office/powerpoint/2010/main" val="2668122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C145B76-E778-4E46-9E56-DD6303079263}" type="slidenum">
              <a:rPr lang="en-US" smtClean="0"/>
              <a:t>5</a:t>
            </a:fld>
            <a:endParaRPr lang="en-US"/>
          </a:p>
        </p:txBody>
      </p:sp>
    </p:spTree>
    <p:extLst>
      <p:ext uri="{BB962C8B-B14F-4D97-AF65-F5344CB8AC3E}">
        <p14:creationId xmlns:p14="http://schemas.microsoft.com/office/powerpoint/2010/main" val="2592441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p:txBody>
      </p:sp>
      <p:sp>
        <p:nvSpPr>
          <p:cNvPr id="4" name="Tijdelijke aanduiding voor dianummer 3"/>
          <p:cNvSpPr>
            <a:spLocks noGrp="1"/>
          </p:cNvSpPr>
          <p:nvPr>
            <p:ph type="sldNum" sz="quarter" idx="5"/>
          </p:nvPr>
        </p:nvSpPr>
        <p:spPr/>
        <p:txBody>
          <a:bodyPr/>
          <a:lstStyle/>
          <a:p>
            <a:fld id="{F8D93469-BE8F-44FE-B22D-757A4962FB9A}" type="slidenum">
              <a:rPr lang="nl-NL" smtClean="0"/>
              <a:t>7</a:t>
            </a:fld>
            <a:endParaRPr lang="nl-NL"/>
          </a:p>
        </p:txBody>
      </p:sp>
    </p:spTree>
    <p:extLst>
      <p:ext uri="{BB962C8B-B14F-4D97-AF65-F5344CB8AC3E}">
        <p14:creationId xmlns:p14="http://schemas.microsoft.com/office/powerpoint/2010/main" val="5621008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CE65BE-9DE5-5C40-AEB1-1BC433E9EC76}"/>
              </a:ext>
            </a:extLst>
          </p:cNvPr>
          <p:cNvSpPr/>
          <p:nvPr userDrawn="1"/>
        </p:nvSpPr>
        <p:spPr>
          <a:xfrm>
            <a:off x="0" y="-88900"/>
            <a:ext cx="12192000" cy="3517900"/>
          </a:xfrm>
          <a:prstGeom prst="rect">
            <a:avLst/>
          </a:prstGeom>
          <a:solidFill>
            <a:srgbClr val="D5E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5B3E913E-9988-7C41-AC32-DF1483E11DC6}"/>
              </a:ext>
            </a:extLst>
          </p:cNvPr>
          <p:cNvPicPr>
            <a:picLocks noChangeAspect="1"/>
          </p:cNvPicPr>
          <p:nvPr userDrawn="1"/>
        </p:nvPicPr>
        <p:blipFill>
          <a:blip r:embed="rId2"/>
          <a:srcRect/>
          <a:stretch/>
        </p:blipFill>
        <p:spPr>
          <a:xfrm>
            <a:off x="0" y="8376"/>
            <a:ext cx="12191999" cy="6858000"/>
          </a:xfrm>
          <a:prstGeom prst="rect">
            <a:avLst/>
          </a:prstGeom>
        </p:spPr>
      </p:pic>
      <p:sp>
        <p:nvSpPr>
          <p:cNvPr id="2" name="Titel 1">
            <a:extLst>
              <a:ext uri="{FF2B5EF4-FFF2-40B4-BE49-F238E27FC236}">
                <a16:creationId xmlns:a16="http://schemas.microsoft.com/office/drawing/2014/main" id="{CDA79FA1-4A15-4D7E-81F8-BCEF493CFD1A}"/>
              </a:ext>
            </a:extLst>
          </p:cNvPr>
          <p:cNvSpPr>
            <a:spLocks noGrp="1"/>
          </p:cNvSpPr>
          <p:nvPr>
            <p:ph type="ctrTitle"/>
          </p:nvPr>
        </p:nvSpPr>
        <p:spPr>
          <a:xfrm>
            <a:off x="695325" y="4498308"/>
            <a:ext cx="10801350" cy="791997"/>
          </a:xfrm>
          <a:noFill/>
        </p:spPr>
        <p:txBody>
          <a:bodyPr anchor="ctr" anchorCtr="0"/>
          <a:lstStyle>
            <a:lvl1pPr algn="ctr">
              <a:defRPr sz="2800"/>
            </a:lvl1pPr>
          </a:lstStyle>
          <a:p>
            <a:r>
              <a:rPr lang="nl-NL"/>
              <a:t>Klik om stijl te bewerken</a:t>
            </a:r>
            <a:endParaRPr lang="nl-NL" dirty="0"/>
          </a:p>
        </p:txBody>
      </p:sp>
      <p:sp>
        <p:nvSpPr>
          <p:cNvPr id="3" name="Ondertitel 2">
            <a:extLst>
              <a:ext uri="{FF2B5EF4-FFF2-40B4-BE49-F238E27FC236}">
                <a16:creationId xmlns:a16="http://schemas.microsoft.com/office/drawing/2014/main" id="{CD172DB1-0A41-404C-8E65-97E6546EB6C3}"/>
              </a:ext>
            </a:extLst>
          </p:cNvPr>
          <p:cNvSpPr>
            <a:spLocks noGrp="1"/>
          </p:cNvSpPr>
          <p:nvPr>
            <p:ph type="subTitle" idx="1"/>
          </p:nvPr>
        </p:nvSpPr>
        <p:spPr>
          <a:xfrm>
            <a:off x="695325" y="5417685"/>
            <a:ext cx="10801350" cy="736386"/>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4" name="Tijdelijke aanduiding voor datum 3">
            <a:extLst>
              <a:ext uri="{FF2B5EF4-FFF2-40B4-BE49-F238E27FC236}">
                <a16:creationId xmlns:a16="http://schemas.microsoft.com/office/drawing/2014/main" id="{23A5415B-E1BA-41E3-A115-CCA7D4C70515}"/>
              </a:ext>
            </a:extLst>
          </p:cNvPr>
          <p:cNvSpPr>
            <a:spLocks noGrp="1"/>
          </p:cNvSpPr>
          <p:nvPr>
            <p:ph type="dt" sz="half" idx="10"/>
          </p:nvPr>
        </p:nvSpPr>
        <p:spPr/>
        <p:txBody>
          <a:bodyPr/>
          <a:lstStyle/>
          <a:p>
            <a:fld id="{C19F3B34-6B0D-45FF-A390-8EBDD9B392CA}" type="datetimeFigureOut">
              <a:rPr lang="nl-NL" smtClean="0"/>
              <a:t>06-05-2023</a:t>
            </a:fld>
            <a:endParaRPr lang="nl-NL"/>
          </a:p>
        </p:txBody>
      </p:sp>
      <p:sp>
        <p:nvSpPr>
          <p:cNvPr id="5" name="Tijdelijke aanduiding voor voettekst 4">
            <a:extLst>
              <a:ext uri="{FF2B5EF4-FFF2-40B4-BE49-F238E27FC236}">
                <a16:creationId xmlns:a16="http://schemas.microsoft.com/office/drawing/2014/main" id="{5288297E-A9E6-4A4B-BE95-948DD66A8756}"/>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089C2F50-C461-426F-A6E7-20A2CEAF1B18}"/>
              </a:ext>
            </a:extLst>
          </p:cNvPr>
          <p:cNvSpPr>
            <a:spLocks noGrp="1"/>
          </p:cNvSpPr>
          <p:nvPr>
            <p:ph type="sldNum" sz="quarter" idx="12"/>
          </p:nvPr>
        </p:nvSpPr>
        <p:spPr/>
        <p:txBody>
          <a:bodyPr/>
          <a:lstStyle/>
          <a:p>
            <a:fld id="{F9DE7F4B-6E11-487C-9B28-4934A04645A5}" type="slidenum">
              <a:rPr lang="nl-NL" smtClean="0"/>
              <a:t>‹nr.›</a:t>
            </a:fld>
            <a:endParaRPr lang="nl-NL"/>
          </a:p>
        </p:txBody>
      </p:sp>
      <p:cxnSp>
        <p:nvCxnSpPr>
          <p:cNvPr id="8" name="Straight Connector 1">
            <a:extLst>
              <a:ext uri="{FF2B5EF4-FFF2-40B4-BE49-F238E27FC236}">
                <a16:creationId xmlns:a16="http://schemas.microsoft.com/office/drawing/2014/main" id="{DA170501-4914-4621-BC51-0ADD6078EF82}"/>
              </a:ext>
            </a:extLst>
          </p:cNvPr>
          <p:cNvCxnSpPr/>
          <p:nvPr userDrawn="1"/>
        </p:nvCxnSpPr>
        <p:spPr>
          <a:xfrm>
            <a:off x="2981325" y="4402054"/>
            <a:ext cx="6229350" cy="0"/>
          </a:xfrm>
          <a:prstGeom prst="line">
            <a:avLst/>
          </a:prstGeom>
          <a:ln w="12700" cap="rnd">
            <a:solidFill>
              <a:srgbClr val="387B9A"/>
            </a:solidFill>
            <a:prstDash val="dash"/>
          </a:ln>
        </p:spPr>
        <p:style>
          <a:lnRef idx="1">
            <a:schemeClr val="accent1"/>
          </a:lnRef>
          <a:fillRef idx="0">
            <a:schemeClr val="accent1"/>
          </a:fillRef>
          <a:effectRef idx="0">
            <a:schemeClr val="accent1"/>
          </a:effectRef>
          <a:fontRef idx="minor">
            <a:schemeClr val="tx1"/>
          </a:fontRef>
        </p:style>
      </p:cxnSp>
      <p:pic>
        <p:nvPicPr>
          <p:cNvPr id="17" name="Picture 3">
            <a:extLst>
              <a:ext uri="{FF2B5EF4-FFF2-40B4-BE49-F238E27FC236}">
                <a16:creationId xmlns:a16="http://schemas.microsoft.com/office/drawing/2014/main" id="{E7FE988A-CAC1-5142-AFDF-3782DD35B05E}"/>
              </a:ext>
            </a:extLst>
          </p:cNvPr>
          <p:cNvPicPr>
            <a:picLocks noChangeAspect="1"/>
          </p:cNvPicPr>
          <p:nvPr userDrawn="1"/>
        </p:nvPicPr>
        <p:blipFill>
          <a:blip r:embed="rId3"/>
          <a:srcRect/>
          <a:stretch/>
        </p:blipFill>
        <p:spPr>
          <a:xfrm>
            <a:off x="4523743" y="418150"/>
            <a:ext cx="3188962" cy="1047581"/>
          </a:xfrm>
          <a:prstGeom prst="rect">
            <a:avLst/>
          </a:prstGeom>
        </p:spPr>
      </p:pic>
      <p:sp>
        <p:nvSpPr>
          <p:cNvPr id="19" name="Rectangle 8">
            <a:extLst>
              <a:ext uri="{FF2B5EF4-FFF2-40B4-BE49-F238E27FC236}">
                <a16:creationId xmlns:a16="http://schemas.microsoft.com/office/drawing/2014/main" id="{1F30E06F-8426-7849-A492-8590475527F3}"/>
              </a:ext>
            </a:extLst>
          </p:cNvPr>
          <p:cNvSpPr/>
          <p:nvPr userDrawn="1"/>
        </p:nvSpPr>
        <p:spPr>
          <a:xfrm>
            <a:off x="-3425" y="6385639"/>
            <a:ext cx="12192000" cy="472361"/>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9">
            <a:extLst>
              <a:ext uri="{FF2B5EF4-FFF2-40B4-BE49-F238E27FC236}">
                <a16:creationId xmlns:a16="http://schemas.microsoft.com/office/drawing/2014/main" id="{08E03D45-8C71-1644-8D51-B275A960BD7F}"/>
              </a:ext>
            </a:extLst>
          </p:cNvPr>
          <p:cNvPicPr>
            <a:picLocks noChangeAspect="1"/>
          </p:cNvPicPr>
          <p:nvPr userDrawn="1"/>
        </p:nvPicPr>
        <p:blipFill rotWithShape="1">
          <a:blip r:embed="rId4"/>
          <a:srcRect b="20453"/>
          <a:stretch/>
        </p:blipFill>
        <p:spPr>
          <a:xfrm>
            <a:off x="-3425" y="6394010"/>
            <a:ext cx="1884376" cy="472365"/>
          </a:xfrm>
          <a:prstGeom prst="rect">
            <a:avLst/>
          </a:prstGeom>
        </p:spPr>
      </p:pic>
      <p:cxnSp>
        <p:nvCxnSpPr>
          <p:cNvPr id="22" name="Straight Connector 10">
            <a:extLst>
              <a:ext uri="{FF2B5EF4-FFF2-40B4-BE49-F238E27FC236}">
                <a16:creationId xmlns:a16="http://schemas.microsoft.com/office/drawing/2014/main" id="{BE5F231B-634F-4F45-8D21-2481AC1DA906}"/>
              </a:ext>
            </a:extLst>
          </p:cNvPr>
          <p:cNvCxnSpPr/>
          <p:nvPr userDrawn="1"/>
        </p:nvCxnSpPr>
        <p:spPr>
          <a:xfrm flipH="1">
            <a:off x="0" y="6394010"/>
            <a:ext cx="12192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9">
            <a:extLst>
              <a:ext uri="{FF2B5EF4-FFF2-40B4-BE49-F238E27FC236}">
                <a16:creationId xmlns:a16="http://schemas.microsoft.com/office/drawing/2014/main" id="{A76B0954-CFC9-2B45-9339-FDB49F672745}"/>
              </a:ext>
            </a:extLst>
          </p:cNvPr>
          <p:cNvPicPr>
            <a:picLocks noChangeAspect="1"/>
          </p:cNvPicPr>
          <p:nvPr userDrawn="1"/>
        </p:nvPicPr>
        <p:blipFill>
          <a:blip r:embed="rId3"/>
          <a:srcRect/>
          <a:stretch/>
        </p:blipFill>
        <p:spPr>
          <a:xfrm>
            <a:off x="10567342" y="6461447"/>
            <a:ext cx="1054583" cy="346433"/>
          </a:xfrm>
          <a:prstGeom prst="rect">
            <a:avLst/>
          </a:prstGeom>
        </p:spPr>
      </p:pic>
    </p:spTree>
    <p:extLst>
      <p:ext uri="{BB962C8B-B14F-4D97-AF65-F5344CB8AC3E}">
        <p14:creationId xmlns:p14="http://schemas.microsoft.com/office/powerpoint/2010/main" val="1535427995"/>
      </p:ext>
    </p:extLst>
  </p:cSld>
  <p:clrMapOvr>
    <a:masterClrMapping/>
  </p:clrMapOvr>
  <p:extLst>
    <p:ext uri="{DCECCB84-F9BA-43D5-87BE-67443E8EF086}">
      <p15:sldGuideLst xmlns:p15="http://schemas.microsoft.com/office/powerpoint/2012/main">
        <p15:guide id="1" orient="horz" pos="268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icon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93408-AB44-4176-9270-2FF98521398A}"/>
              </a:ext>
            </a:extLst>
          </p:cNvPr>
          <p:cNvSpPr>
            <a:spLocks noGrp="1"/>
          </p:cNvSpPr>
          <p:nvPr>
            <p:ph type="title"/>
          </p:nvPr>
        </p:nvSpPr>
        <p:spPr>
          <a:xfrm>
            <a:off x="3207224" y="296864"/>
            <a:ext cx="5768454" cy="468312"/>
          </a:xfrm>
          <a:solidFill>
            <a:schemeClr val="accent2"/>
          </a:solidFill>
        </p:spPr>
        <p:txBody>
          <a:bodyPr/>
          <a:lstStyle/>
          <a:p>
            <a:r>
              <a:rPr lang="nl-NL"/>
              <a:t>Klik om stijl te bewerken</a:t>
            </a:r>
            <a:endParaRPr lang="nl-NL" dirty="0"/>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06-05-2023</a:t>
            </a:fld>
            <a:endParaRPr lang="nl-NL"/>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15" name="Tijdelijke aanduiding voor afbeelding 13">
            <a:extLst>
              <a:ext uri="{FF2B5EF4-FFF2-40B4-BE49-F238E27FC236}">
                <a16:creationId xmlns:a16="http://schemas.microsoft.com/office/drawing/2014/main" id="{8EA61D15-6EF3-41CD-AE70-E96E9C0B8BB6}"/>
              </a:ext>
            </a:extLst>
          </p:cNvPr>
          <p:cNvSpPr>
            <a:spLocks noGrp="1"/>
          </p:cNvSpPr>
          <p:nvPr>
            <p:ph type="pic" sz="quarter" idx="20" hasCustomPrompt="1"/>
          </p:nvPr>
        </p:nvSpPr>
        <p:spPr>
          <a:xfrm>
            <a:off x="2146837" y="1897713"/>
            <a:ext cx="1487502" cy="1487502"/>
          </a:xfrm>
          <a:prstGeom prst="ellipse">
            <a:avLst/>
          </a:prstGeom>
          <a:solidFill>
            <a:schemeClr val="accent3"/>
          </a:solidFill>
        </p:spPr>
        <p:txBody>
          <a:bodyPr/>
          <a:lstStyle>
            <a:lvl1pPr marL="0" indent="0" algn="ctr">
              <a:buNone/>
              <a:defRPr>
                <a:solidFill>
                  <a:schemeClr val="bg1"/>
                </a:solidFill>
                <a:latin typeface="+mj-lt"/>
              </a:defRPr>
            </a:lvl1pPr>
          </a:lstStyle>
          <a:p>
            <a:r>
              <a:rPr lang="nl-NL"/>
              <a:t>Icoon</a:t>
            </a:r>
          </a:p>
        </p:txBody>
      </p:sp>
      <p:sp>
        <p:nvSpPr>
          <p:cNvPr id="16" name="Tijdelijke aanduiding voor afbeelding 13">
            <a:extLst>
              <a:ext uri="{FF2B5EF4-FFF2-40B4-BE49-F238E27FC236}">
                <a16:creationId xmlns:a16="http://schemas.microsoft.com/office/drawing/2014/main" id="{31AD8CC6-22E6-41B0-959E-882C18F11EFB}"/>
              </a:ext>
            </a:extLst>
          </p:cNvPr>
          <p:cNvSpPr>
            <a:spLocks noGrp="1"/>
          </p:cNvSpPr>
          <p:nvPr>
            <p:ph type="pic" sz="quarter" idx="21" hasCustomPrompt="1"/>
          </p:nvPr>
        </p:nvSpPr>
        <p:spPr>
          <a:xfrm>
            <a:off x="4267727" y="1897713"/>
            <a:ext cx="1487502" cy="1487502"/>
          </a:xfrm>
          <a:prstGeom prst="ellipse">
            <a:avLst/>
          </a:prstGeom>
          <a:solidFill>
            <a:schemeClr val="accent3"/>
          </a:solidFill>
        </p:spPr>
        <p:txBody>
          <a:bodyPr/>
          <a:lstStyle>
            <a:lvl1pPr marL="0" indent="0" algn="ctr">
              <a:buNone/>
              <a:defRPr>
                <a:solidFill>
                  <a:schemeClr val="bg1"/>
                </a:solidFill>
                <a:latin typeface="+mj-lt"/>
              </a:defRPr>
            </a:lvl1pPr>
          </a:lstStyle>
          <a:p>
            <a:r>
              <a:rPr lang="nl-NL"/>
              <a:t>Icoon</a:t>
            </a:r>
          </a:p>
        </p:txBody>
      </p:sp>
      <p:sp>
        <p:nvSpPr>
          <p:cNvPr id="17" name="Tijdelijke aanduiding voor afbeelding 13">
            <a:extLst>
              <a:ext uri="{FF2B5EF4-FFF2-40B4-BE49-F238E27FC236}">
                <a16:creationId xmlns:a16="http://schemas.microsoft.com/office/drawing/2014/main" id="{217D76C2-8CBA-4317-8EAA-ECE105795E0B}"/>
              </a:ext>
            </a:extLst>
          </p:cNvPr>
          <p:cNvSpPr>
            <a:spLocks noGrp="1"/>
          </p:cNvSpPr>
          <p:nvPr>
            <p:ph type="pic" sz="quarter" idx="22" hasCustomPrompt="1"/>
          </p:nvPr>
        </p:nvSpPr>
        <p:spPr>
          <a:xfrm>
            <a:off x="6388617" y="1897713"/>
            <a:ext cx="1487502" cy="1487502"/>
          </a:xfrm>
          <a:prstGeom prst="ellipse">
            <a:avLst/>
          </a:prstGeom>
          <a:solidFill>
            <a:schemeClr val="accent3"/>
          </a:solidFill>
        </p:spPr>
        <p:txBody>
          <a:bodyPr/>
          <a:lstStyle>
            <a:lvl1pPr marL="0" indent="0" algn="ctr">
              <a:buNone/>
              <a:defRPr>
                <a:solidFill>
                  <a:schemeClr val="bg1"/>
                </a:solidFill>
                <a:latin typeface="+mj-lt"/>
              </a:defRPr>
            </a:lvl1pPr>
          </a:lstStyle>
          <a:p>
            <a:r>
              <a:rPr lang="nl-NL"/>
              <a:t>Icoon</a:t>
            </a:r>
          </a:p>
        </p:txBody>
      </p:sp>
      <p:sp>
        <p:nvSpPr>
          <p:cNvPr id="18" name="Tijdelijke aanduiding voor afbeelding 13">
            <a:extLst>
              <a:ext uri="{FF2B5EF4-FFF2-40B4-BE49-F238E27FC236}">
                <a16:creationId xmlns:a16="http://schemas.microsoft.com/office/drawing/2014/main" id="{CFEC5BE2-EC64-4CEB-8C1F-52695A9ECFFE}"/>
              </a:ext>
            </a:extLst>
          </p:cNvPr>
          <p:cNvSpPr>
            <a:spLocks noGrp="1"/>
          </p:cNvSpPr>
          <p:nvPr>
            <p:ph type="pic" sz="quarter" idx="23" hasCustomPrompt="1"/>
          </p:nvPr>
        </p:nvSpPr>
        <p:spPr>
          <a:xfrm>
            <a:off x="8509507" y="1897713"/>
            <a:ext cx="1487502" cy="1487502"/>
          </a:xfrm>
          <a:prstGeom prst="ellipse">
            <a:avLst/>
          </a:prstGeom>
          <a:solidFill>
            <a:schemeClr val="accent3"/>
          </a:solidFill>
        </p:spPr>
        <p:txBody>
          <a:bodyPr/>
          <a:lstStyle>
            <a:lvl1pPr marL="0" indent="0" algn="ctr">
              <a:buNone/>
              <a:defRPr>
                <a:solidFill>
                  <a:schemeClr val="bg1"/>
                </a:solidFill>
                <a:latin typeface="+mj-lt"/>
              </a:defRPr>
            </a:lvl1pPr>
          </a:lstStyle>
          <a:p>
            <a:r>
              <a:rPr lang="nl-NL"/>
              <a:t>Icoon</a:t>
            </a:r>
          </a:p>
        </p:txBody>
      </p:sp>
      <p:cxnSp>
        <p:nvCxnSpPr>
          <p:cNvPr id="20" name="Rechte verbindingslijn 19">
            <a:extLst>
              <a:ext uri="{FF2B5EF4-FFF2-40B4-BE49-F238E27FC236}">
                <a16:creationId xmlns:a16="http://schemas.microsoft.com/office/drawing/2014/main" id="{F3EE00A5-7A61-4D9D-92BF-09015EBF0DD8}"/>
              </a:ext>
            </a:extLst>
          </p:cNvPr>
          <p:cNvCxnSpPr/>
          <p:nvPr userDrawn="1"/>
        </p:nvCxnSpPr>
        <p:spPr>
          <a:xfrm>
            <a:off x="2330227" y="3769860"/>
            <a:ext cx="1140311" cy="0"/>
          </a:xfrm>
          <a:prstGeom prst="line">
            <a:avLst/>
          </a:prstGeom>
          <a:ln w="12700"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A74AD2C9-7126-4181-86CD-3002D8566E61}"/>
              </a:ext>
            </a:extLst>
          </p:cNvPr>
          <p:cNvCxnSpPr/>
          <p:nvPr userDrawn="1"/>
        </p:nvCxnSpPr>
        <p:spPr>
          <a:xfrm>
            <a:off x="4454414" y="3769860"/>
            <a:ext cx="1140311" cy="0"/>
          </a:xfrm>
          <a:prstGeom prst="line">
            <a:avLst/>
          </a:prstGeom>
          <a:ln w="12700"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833D0BDD-88D6-44AE-AFF5-500622FAAB86}"/>
              </a:ext>
            </a:extLst>
          </p:cNvPr>
          <p:cNvCxnSpPr/>
          <p:nvPr userDrawn="1"/>
        </p:nvCxnSpPr>
        <p:spPr>
          <a:xfrm>
            <a:off x="6578601" y="3769860"/>
            <a:ext cx="1140311" cy="0"/>
          </a:xfrm>
          <a:prstGeom prst="line">
            <a:avLst/>
          </a:prstGeom>
          <a:ln w="12700"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FAE59C1C-1A31-442C-AEFB-E73B627CE453}"/>
              </a:ext>
            </a:extLst>
          </p:cNvPr>
          <p:cNvCxnSpPr/>
          <p:nvPr userDrawn="1"/>
        </p:nvCxnSpPr>
        <p:spPr>
          <a:xfrm>
            <a:off x="8702789" y="3769860"/>
            <a:ext cx="1140311" cy="0"/>
          </a:xfrm>
          <a:prstGeom prst="line">
            <a:avLst/>
          </a:prstGeom>
          <a:ln w="12700"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sp>
        <p:nvSpPr>
          <p:cNvPr id="37" name="Tijdelijke aanduiding voor tekst 35">
            <a:extLst>
              <a:ext uri="{FF2B5EF4-FFF2-40B4-BE49-F238E27FC236}">
                <a16:creationId xmlns:a16="http://schemas.microsoft.com/office/drawing/2014/main" id="{E9A4C4F9-009C-413C-B2B2-0324A22CE670}"/>
              </a:ext>
            </a:extLst>
          </p:cNvPr>
          <p:cNvSpPr>
            <a:spLocks noGrp="1"/>
          </p:cNvSpPr>
          <p:nvPr>
            <p:ph type="body" sz="quarter" idx="29"/>
          </p:nvPr>
        </p:nvSpPr>
        <p:spPr>
          <a:xfrm>
            <a:off x="1849759" y="3934773"/>
            <a:ext cx="2082800" cy="933450"/>
          </a:xfrm>
        </p:spPr>
        <p:txBody>
          <a:bodyPr/>
          <a:lstStyle>
            <a:lvl1pPr marL="0" indent="0" algn="ctr">
              <a:buNone/>
              <a:defRPr sz="1600"/>
            </a:lvl1pPr>
          </a:lstStyle>
          <a:p>
            <a:pPr lvl="0"/>
            <a:r>
              <a:rPr lang="nl-NL"/>
              <a:t>Klikken om de tekststijl van het model te bewerken</a:t>
            </a:r>
          </a:p>
        </p:txBody>
      </p:sp>
      <p:sp>
        <p:nvSpPr>
          <p:cNvPr id="38" name="Tijdelijke aanduiding voor tekst 35">
            <a:extLst>
              <a:ext uri="{FF2B5EF4-FFF2-40B4-BE49-F238E27FC236}">
                <a16:creationId xmlns:a16="http://schemas.microsoft.com/office/drawing/2014/main" id="{4C92C3D4-BFFC-4B34-97EC-F6CD775F7CD5}"/>
              </a:ext>
            </a:extLst>
          </p:cNvPr>
          <p:cNvSpPr>
            <a:spLocks noGrp="1"/>
          </p:cNvSpPr>
          <p:nvPr>
            <p:ph type="body" sz="quarter" idx="30"/>
          </p:nvPr>
        </p:nvSpPr>
        <p:spPr>
          <a:xfrm>
            <a:off x="3973988" y="3934773"/>
            <a:ext cx="2082800" cy="933450"/>
          </a:xfrm>
        </p:spPr>
        <p:txBody>
          <a:bodyPr/>
          <a:lstStyle>
            <a:lvl1pPr marL="0" indent="0" algn="ctr">
              <a:buNone/>
              <a:defRPr sz="1600"/>
            </a:lvl1pPr>
          </a:lstStyle>
          <a:p>
            <a:pPr lvl="0"/>
            <a:r>
              <a:rPr lang="nl-NL"/>
              <a:t>Klikken om de tekststijl van het model te bewerken</a:t>
            </a:r>
          </a:p>
        </p:txBody>
      </p:sp>
      <p:sp>
        <p:nvSpPr>
          <p:cNvPr id="39" name="Tijdelijke aanduiding voor tekst 35">
            <a:extLst>
              <a:ext uri="{FF2B5EF4-FFF2-40B4-BE49-F238E27FC236}">
                <a16:creationId xmlns:a16="http://schemas.microsoft.com/office/drawing/2014/main" id="{B9B9968B-C6AB-47DF-9479-1F692B7B0AE5}"/>
              </a:ext>
            </a:extLst>
          </p:cNvPr>
          <p:cNvSpPr>
            <a:spLocks noGrp="1"/>
          </p:cNvSpPr>
          <p:nvPr>
            <p:ph type="body" sz="quarter" idx="31"/>
          </p:nvPr>
        </p:nvSpPr>
        <p:spPr>
          <a:xfrm>
            <a:off x="6098217" y="3934773"/>
            <a:ext cx="2082800" cy="933450"/>
          </a:xfrm>
        </p:spPr>
        <p:txBody>
          <a:bodyPr/>
          <a:lstStyle>
            <a:lvl1pPr marL="0" indent="0" algn="ctr">
              <a:buNone/>
              <a:defRPr sz="1600"/>
            </a:lvl1pPr>
          </a:lstStyle>
          <a:p>
            <a:pPr lvl="0"/>
            <a:r>
              <a:rPr lang="nl-NL"/>
              <a:t>Klikken om de tekststijl van het model te bewerken</a:t>
            </a:r>
          </a:p>
        </p:txBody>
      </p:sp>
      <p:sp>
        <p:nvSpPr>
          <p:cNvPr id="40" name="Tijdelijke aanduiding voor tekst 35">
            <a:extLst>
              <a:ext uri="{FF2B5EF4-FFF2-40B4-BE49-F238E27FC236}">
                <a16:creationId xmlns:a16="http://schemas.microsoft.com/office/drawing/2014/main" id="{D9C05E5E-B1CE-4ABD-BC5A-AA20E1D5B191}"/>
              </a:ext>
            </a:extLst>
          </p:cNvPr>
          <p:cNvSpPr>
            <a:spLocks noGrp="1"/>
          </p:cNvSpPr>
          <p:nvPr>
            <p:ph type="body" sz="quarter" idx="32"/>
          </p:nvPr>
        </p:nvSpPr>
        <p:spPr>
          <a:xfrm>
            <a:off x="8222446" y="3934773"/>
            <a:ext cx="2082800" cy="933450"/>
          </a:xfrm>
        </p:spPr>
        <p:txBody>
          <a:bodyPr/>
          <a:lstStyle>
            <a:lvl1pPr marL="0" indent="0" algn="ctr">
              <a:buNone/>
              <a:defRPr sz="1600"/>
            </a:lvl1pPr>
          </a:lstStyle>
          <a:p>
            <a:pPr lvl="0"/>
            <a:r>
              <a:rPr lang="nl-NL"/>
              <a:t>Klikken om de tekststijl van het model te bewerken</a:t>
            </a:r>
          </a:p>
        </p:txBody>
      </p:sp>
      <p:sp>
        <p:nvSpPr>
          <p:cNvPr id="42" name="Tijdelijke aanduiding voor tekst 41">
            <a:extLst>
              <a:ext uri="{FF2B5EF4-FFF2-40B4-BE49-F238E27FC236}">
                <a16:creationId xmlns:a16="http://schemas.microsoft.com/office/drawing/2014/main" id="{9579E535-6E99-49A7-ABAF-224A49F1DF58}"/>
              </a:ext>
            </a:extLst>
          </p:cNvPr>
          <p:cNvSpPr>
            <a:spLocks noGrp="1"/>
          </p:cNvSpPr>
          <p:nvPr>
            <p:ph type="body" sz="quarter" idx="33" hasCustomPrompt="1"/>
          </p:nvPr>
        </p:nvSpPr>
        <p:spPr>
          <a:xfrm>
            <a:off x="2070101" y="982663"/>
            <a:ext cx="8051800" cy="358775"/>
          </a:xfrm>
        </p:spPr>
        <p:txBody>
          <a:bodyPr anchor="ctr" anchorCtr="0"/>
          <a:lstStyle>
            <a:lvl1pPr marL="0" indent="0" algn="ctr">
              <a:buNone/>
              <a:defRPr>
                <a:latin typeface="+mj-lt"/>
              </a:defRPr>
            </a:lvl1pPr>
          </a:lstStyle>
          <a:p>
            <a:pPr lvl="0"/>
            <a:r>
              <a:rPr lang="nl-NL" dirty="0"/>
              <a:t>Subtitel</a:t>
            </a:r>
          </a:p>
        </p:txBody>
      </p:sp>
    </p:spTree>
    <p:extLst>
      <p:ext uri="{BB962C8B-B14F-4D97-AF65-F5344CB8AC3E}">
        <p14:creationId xmlns:p14="http://schemas.microsoft.com/office/powerpoint/2010/main" val="390600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icon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93408-AB44-4176-9270-2FF98521398A}"/>
              </a:ext>
            </a:extLst>
          </p:cNvPr>
          <p:cNvSpPr>
            <a:spLocks noGrp="1"/>
          </p:cNvSpPr>
          <p:nvPr>
            <p:ph type="title"/>
          </p:nvPr>
        </p:nvSpPr>
        <p:spPr>
          <a:xfrm>
            <a:off x="3207224" y="296864"/>
            <a:ext cx="5768454" cy="468312"/>
          </a:xfrm>
          <a:solidFill>
            <a:schemeClr val="accent2"/>
          </a:solidFill>
        </p:spPr>
        <p:txBody>
          <a:bodyPr/>
          <a:lstStyle/>
          <a:p>
            <a:r>
              <a:rPr lang="nl-NL"/>
              <a:t>Klik om stijl te bewerken</a:t>
            </a:r>
            <a:endParaRPr lang="nl-NL" dirty="0"/>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06-05-2023</a:t>
            </a:fld>
            <a:endParaRPr lang="nl-NL"/>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15" name="Tijdelijke aanduiding voor afbeelding 13">
            <a:extLst>
              <a:ext uri="{FF2B5EF4-FFF2-40B4-BE49-F238E27FC236}">
                <a16:creationId xmlns:a16="http://schemas.microsoft.com/office/drawing/2014/main" id="{8EA61D15-6EF3-41CD-AE70-E96E9C0B8BB6}"/>
              </a:ext>
            </a:extLst>
          </p:cNvPr>
          <p:cNvSpPr>
            <a:spLocks noGrp="1"/>
          </p:cNvSpPr>
          <p:nvPr>
            <p:ph type="pic" sz="quarter" idx="20" hasCustomPrompt="1"/>
          </p:nvPr>
        </p:nvSpPr>
        <p:spPr>
          <a:xfrm>
            <a:off x="3231359" y="1897713"/>
            <a:ext cx="1487502" cy="1487502"/>
          </a:xfrm>
          <a:prstGeom prst="ellipse">
            <a:avLst/>
          </a:prstGeom>
          <a:solidFill>
            <a:schemeClr val="accent3"/>
          </a:solidFill>
        </p:spPr>
        <p:txBody>
          <a:bodyPr/>
          <a:lstStyle>
            <a:lvl1pPr marL="0" indent="0" algn="ctr">
              <a:buNone/>
              <a:defRPr>
                <a:solidFill>
                  <a:schemeClr val="bg1"/>
                </a:solidFill>
                <a:latin typeface="+mj-lt"/>
              </a:defRPr>
            </a:lvl1pPr>
          </a:lstStyle>
          <a:p>
            <a:r>
              <a:rPr lang="nl-NL"/>
              <a:t>Icoon</a:t>
            </a:r>
          </a:p>
        </p:txBody>
      </p:sp>
      <p:sp>
        <p:nvSpPr>
          <p:cNvPr id="16" name="Tijdelijke aanduiding voor afbeelding 13">
            <a:extLst>
              <a:ext uri="{FF2B5EF4-FFF2-40B4-BE49-F238E27FC236}">
                <a16:creationId xmlns:a16="http://schemas.microsoft.com/office/drawing/2014/main" id="{31AD8CC6-22E6-41B0-959E-882C18F11EFB}"/>
              </a:ext>
            </a:extLst>
          </p:cNvPr>
          <p:cNvSpPr>
            <a:spLocks noGrp="1"/>
          </p:cNvSpPr>
          <p:nvPr>
            <p:ph type="pic" sz="quarter" idx="21" hasCustomPrompt="1"/>
          </p:nvPr>
        </p:nvSpPr>
        <p:spPr>
          <a:xfrm>
            <a:off x="5352249" y="1897713"/>
            <a:ext cx="1487502" cy="1487502"/>
          </a:xfrm>
          <a:prstGeom prst="ellipse">
            <a:avLst/>
          </a:prstGeom>
          <a:solidFill>
            <a:schemeClr val="accent3"/>
          </a:solidFill>
        </p:spPr>
        <p:txBody>
          <a:bodyPr/>
          <a:lstStyle>
            <a:lvl1pPr marL="0" indent="0" algn="ctr">
              <a:buNone/>
              <a:defRPr>
                <a:solidFill>
                  <a:schemeClr val="bg1"/>
                </a:solidFill>
                <a:latin typeface="+mj-lt"/>
              </a:defRPr>
            </a:lvl1pPr>
          </a:lstStyle>
          <a:p>
            <a:r>
              <a:rPr lang="nl-NL"/>
              <a:t>Icoon</a:t>
            </a:r>
          </a:p>
        </p:txBody>
      </p:sp>
      <p:sp>
        <p:nvSpPr>
          <p:cNvPr id="17" name="Tijdelijke aanduiding voor afbeelding 13">
            <a:extLst>
              <a:ext uri="{FF2B5EF4-FFF2-40B4-BE49-F238E27FC236}">
                <a16:creationId xmlns:a16="http://schemas.microsoft.com/office/drawing/2014/main" id="{217D76C2-8CBA-4317-8EAA-ECE105795E0B}"/>
              </a:ext>
            </a:extLst>
          </p:cNvPr>
          <p:cNvSpPr>
            <a:spLocks noGrp="1"/>
          </p:cNvSpPr>
          <p:nvPr>
            <p:ph type="pic" sz="quarter" idx="22" hasCustomPrompt="1"/>
          </p:nvPr>
        </p:nvSpPr>
        <p:spPr>
          <a:xfrm>
            <a:off x="7473139" y="1897713"/>
            <a:ext cx="1487502" cy="1487502"/>
          </a:xfrm>
          <a:prstGeom prst="ellipse">
            <a:avLst/>
          </a:prstGeom>
          <a:solidFill>
            <a:schemeClr val="accent3"/>
          </a:solidFill>
        </p:spPr>
        <p:txBody>
          <a:bodyPr/>
          <a:lstStyle>
            <a:lvl1pPr marL="0" indent="0" algn="ctr">
              <a:buNone/>
              <a:defRPr>
                <a:solidFill>
                  <a:schemeClr val="bg1"/>
                </a:solidFill>
                <a:latin typeface="+mj-lt"/>
              </a:defRPr>
            </a:lvl1pPr>
          </a:lstStyle>
          <a:p>
            <a:r>
              <a:rPr lang="nl-NL"/>
              <a:t>Icoon</a:t>
            </a:r>
          </a:p>
        </p:txBody>
      </p:sp>
      <p:cxnSp>
        <p:nvCxnSpPr>
          <p:cNvPr id="20" name="Rechte verbindingslijn 19">
            <a:extLst>
              <a:ext uri="{FF2B5EF4-FFF2-40B4-BE49-F238E27FC236}">
                <a16:creationId xmlns:a16="http://schemas.microsoft.com/office/drawing/2014/main" id="{F3EE00A5-7A61-4D9D-92BF-09015EBF0DD8}"/>
              </a:ext>
            </a:extLst>
          </p:cNvPr>
          <p:cNvCxnSpPr/>
          <p:nvPr userDrawn="1"/>
        </p:nvCxnSpPr>
        <p:spPr>
          <a:xfrm>
            <a:off x="3414749" y="3769860"/>
            <a:ext cx="1140311" cy="0"/>
          </a:xfrm>
          <a:prstGeom prst="line">
            <a:avLst/>
          </a:prstGeom>
          <a:ln w="12700"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A74AD2C9-7126-4181-86CD-3002D8566E61}"/>
              </a:ext>
            </a:extLst>
          </p:cNvPr>
          <p:cNvCxnSpPr/>
          <p:nvPr userDrawn="1"/>
        </p:nvCxnSpPr>
        <p:spPr>
          <a:xfrm>
            <a:off x="5538936" y="3769860"/>
            <a:ext cx="1140311" cy="0"/>
          </a:xfrm>
          <a:prstGeom prst="line">
            <a:avLst/>
          </a:prstGeom>
          <a:ln w="12700"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833D0BDD-88D6-44AE-AFF5-500622FAAB86}"/>
              </a:ext>
            </a:extLst>
          </p:cNvPr>
          <p:cNvCxnSpPr/>
          <p:nvPr userDrawn="1"/>
        </p:nvCxnSpPr>
        <p:spPr>
          <a:xfrm>
            <a:off x="7663123" y="3769860"/>
            <a:ext cx="1140311" cy="0"/>
          </a:xfrm>
          <a:prstGeom prst="line">
            <a:avLst/>
          </a:prstGeom>
          <a:ln w="12700"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sp>
        <p:nvSpPr>
          <p:cNvPr id="37" name="Tijdelijke aanduiding voor tekst 35">
            <a:extLst>
              <a:ext uri="{FF2B5EF4-FFF2-40B4-BE49-F238E27FC236}">
                <a16:creationId xmlns:a16="http://schemas.microsoft.com/office/drawing/2014/main" id="{E9A4C4F9-009C-413C-B2B2-0324A22CE670}"/>
              </a:ext>
            </a:extLst>
          </p:cNvPr>
          <p:cNvSpPr>
            <a:spLocks noGrp="1"/>
          </p:cNvSpPr>
          <p:nvPr>
            <p:ph type="body" sz="quarter" idx="29"/>
          </p:nvPr>
        </p:nvSpPr>
        <p:spPr>
          <a:xfrm>
            <a:off x="2934281" y="3934773"/>
            <a:ext cx="2082800" cy="933450"/>
          </a:xfrm>
        </p:spPr>
        <p:txBody>
          <a:bodyPr/>
          <a:lstStyle>
            <a:lvl1pPr marL="0" indent="0" algn="ctr">
              <a:buNone/>
              <a:defRPr sz="1600"/>
            </a:lvl1pPr>
          </a:lstStyle>
          <a:p>
            <a:pPr lvl="0"/>
            <a:r>
              <a:rPr lang="nl-NL"/>
              <a:t>Klikken om de tekststijl van het model te bewerken</a:t>
            </a:r>
          </a:p>
        </p:txBody>
      </p:sp>
      <p:sp>
        <p:nvSpPr>
          <p:cNvPr id="38" name="Tijdelijke aanduiding voor tekst 35">
            <a:extLst>
              <a:ext uri="{FF2B5EF4-FFF2-40B4-BE49-F238E27FC236}">
                <a16:creationId xmlns:a16="http://schemas.microsoft.com/office/drawing/2014/main" id="{4C92C3D4-BFFC-4B34-97EC-F6CD775F7CD5}"/>
              </a:ext>
            </a:extLst>
          </p:cNvPr>
          <p:cNvSpPr>
            <a:spLocks noGrp="1"/>
          </p:cNvSpPr>
          <p:nvPr>
            <p:ph type="body" sz="quarter" idx="30"/>
          </p:nvPr>
        </p:nvSpPr>
        <p:spPr>
          <a:xfrm>
            <a:off x="5058510" y="3934773"/>
            <a:ext cx="2082800" cy="933450"/>
          </a:xfrm>
        </p:spPr>
        <p:txBody>
          <a:bodyPr/>
          <a:lstStyle>
            <a:lvl1pPr marL="0" indent="0" algn="ctr">
              <a:buNone/>
              <a:defRPr sz="1600"/>
            </a:lvl1pPr>
          </a:lstStyle>
          <a:p>
            <a:pPr lvl="0"/>
            <a:r>
              <a:rPr lang="nl-NL"/>
              <a:t>Klikken om de tekststijl van het model te bewerken</a:t>
            </a:r>
          </a:p>
        </p:txBody>
      </p:sp>
      <p:sp>
        <p:nvSpPr>
          <p:cNvPr id="39" name="Tijdelijke aanduiding voor tekst 35">
            <a:extLst>
              <a:ext uri="{FF2B5EF4-FFF2-40B4-BE49-F238E27FC236}">
                <a16:creationId xmlns:a16="http://schemas.microsoft.com/office/drawing/2014/main" id="{B9B9968B-C6AB-47DF-9479-1F692B7B0AE5}"/>
              </a:ext>
            </a:extLst>
          </p:cNvPr>
          <p:cNvSpPr>
            <a:spLocks noGrp="1"/>
          </p:cNvSpPr>
          <p:nvPr>
            <p:ph type="body" sz="quarter" idx="31"/>
          </p:nvPr>
        </p:nvSpPr>
        <p:spPr>
          <a:xfrm>
            <a:off x="7182739" y="3934773"/>
            <a:ext cx="2082800" cy="933450"/>
          </a:xfrm>
        </p:spPr>
        <p:txBody>
          <a:bodyPr/>
          <a:lstStyle>
            <a:lvl1pPr marL="0" indent="0" algn="ctr">
              <a:buNone/>
              <a:defRPr sz="1600"/>
            </a:lvl1pPr>
          </a:lstStyle>
          <a:p>
            <a:pPr lvl="0"/>
            <a:r>
              <a:rPr lang="nl-NL"/>
              <a:t>Klikken om de tekststijl van het model te bewerken</a:t>
            </a:r>
          </a:p>
        </p:txBody>
      </p:sp>
      <p:sp>
        <p:nvSpPr>
          <p:cNvPr id="42" name="Tijdelijke aanduiding voor tekst 41">
            <a:extLst>
              <a:ext uri="{FF2B5EF4-FFF2-40B4-BE49-F238E27FC236}">
                <a16:creationId xmlns:a16="http://schemas.microsoft.com/office/drawing/2014/main" id="{9579E535-6E99-49A7-ABAF-224A49F1DF58}"/>
              </a:ext>
            </a:extLst>
          </p:cNvPr>
          <p:cNvSpPr>
            <a:spLocks noGrp="1"/>
          </p:cNvSpPr>
          <p:nvPr>
            <p:ph type="body" sz="quarter" idx="33" hasCustomPrompt="1"/>
          </p:nvPr>
        </p:nvSpPr>
        <p:spPr>
          <a:xfrm>
            <a:off x="2070101" y="982663"/>
            <a:ext cx="8051800" cy="358775"/>
          </a:xfrm>
        </p:spPr>
        <p:txBody>
          <a:bodyPr anchor="ctr" anchorCtr="0"/>
          <a:lstStyle>
            <a:lvl1pPr marL="0" indent="0" algn="ctr">
              <a:buNone/>
              <a:defRPr>
                <a:latin typeface="+mj-lt"/>
              </a:defRPr>
            </a:lvl1pPr>
          </a:lstStyle>
          <a:p>
            <a:pPr lvl="0"/>
            <a:r>
              <a:rPr lang="nl-NL" dirty="0"/>
              <a:t>Subtitel</a:t>
            </a:r>
          </a:p>
        </p:txBody>
      </p:sp>
    </p:spTree>
    <p:extLst>
      <p:ext uri="{BB962C8B-B14F-4D97-AF65-F5344CB8AC3E}">
        <p14:creationId xmlns:p14="http://schemas.microsoft.com/office/powerpoint/2010/main" val="2294537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icon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93408-AB44-4176-9270-2FF98521398A}"/>
              </a:ext>
            </a:extLst>
          </p:cNvPr>
          <p:cNvSpPr>
            <a:spLocks noGrp="1"/>
          </p:cNvSpPr>
          <p:nvPr>
            <p:ph type="title"/>
          </p:nvPr>
        </p:nvSpPr>
        <p:spPr>
          <a:xfrm>
            <a:off x="3207224" y="296864"/>
            <a:ext cx="5768454" cy="468312"/>
          </a:xfrm>
          <a:solidFill>
            <a:schemeClr val="accent2"/>
          </a:solidFill>
        </p:spPr>
        <p:txBody>
          <a:bodyPr/>
          <a:lstStyle/>
          <a:p>
            <a:r>
              <a:rPr lang="nl-NL"/>
              <a:t>Klik om stijl te bewerken</a:t>
            </a:r>
            <a:endParaRPr lang="nl-NL" dirty="0"/>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06-05-2023</a:t>
            </a:fld>
            <a:endParaRPr lang="nl-NL"/>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14" name="Tijdelijke aanduiding voor afbeelding 13">
            <a:extLst>
              <a:ext uri="{FF2B5EF4-FFF2-40B4-BE49-F238E27FC236}">
                <a16:creationId xmlns:a16="http://schemas.microsoft.com/office/drawing/2014/main" id="{54ACC7EA-4D17-4B69-8220-6862BBC0F382}"/>
              </a:ext>
            </a:extLst>
          </p:cNvPr>
          <p:cNvSpPr>
            <a:spLocks noGrp="1"/>
          </p:cNvSpPr>
          <p:nvPr>
            <p:ph type="pic" sz="quarter" idx="19" hasCustomPrompt="1"/>
          </p:nvPr>
        </p:nvSpPr>
        <p:spPr>
          <a:xfrm>
            <a:off x="4286058" y="1897713"/>
            <a:ext cx="1487502" cy="1487502"/>
          </a:xfrm>
          <a:prstGeom prst="ellipse">
            <a:avLst/>
          </a:prstGeom>
          <a:solidFill>
            <a:schemeClr val="accent3"/>
          </a:solidFill>
        </p:spPr>
        <p:txBody>
          <a:bodyPr/>
          <a:lstStyle>
            <a:lvl1pPr marL="0" indent="0" algn="ctr">
              <a:buNone/>
              <a:defRPr>
                <a:solidFill>
                  <a:schemeClr val="bg1"/>
                </a:solidFill>
                <a:latin typeface="+mj-lt"/>
              </a:defRPr>
            </a:lvl1pPr>
          </a:lstStyle>
          <a:p>
            <a:r>
              <a:rPr lang="nl-NL"/>
              <a:t>Icoon</a:t>
            </a:r>
          </a:p>
        </p:txBody>
      </p:sp>
      <p:sp>
        <p:nvSpPr>
          <p:cNvPr id="15" name="Tijdelijke aanduiding voor afbeelding 13">
            <a:extLst>
              <a:ext uri="{FF2B5EF4-FFF2-40B4-BE49-F238E27FC236}">
                <a16:creationId xmlns:a16="http://schemas.microsoft.com/office/drawing/2014/main" id="{8EA61D15-6EF3-41CD-AE70-E96E9C0B8BB6}"/>
              </a:ext>
            </a:extLst>
          </p:cNvPr>
          <p:cNvSpPr>
            <a:spLocks noGrp="1"/>
          </p:cNvSpPr>
          <p:nvPr>
            <p:ph type="pic" sz="quarter" idx="20" hasCustomPrompt="1"/>
          </p:nvPr>
        </p:nvSpPr>
        <p:spPr>
          <a:xfrm>
            <a:off x="6406948" y="1897713"/>
            <a:ext cx="1487502" cy="1487502"/>
          </a:xfrm>
          <a:prstGeom prst="ellipse">
            <a:avLst/>
          </a:prstGeom>
          <a:solidFill>
            <a:schemeClr val="accent3"/>
          </a:solidFill>
        </p:spPr>
        <p:txBody>
          <a:bodyPr/>
          <a:lstStyle>
            <a:lvl1pPr marL="0" indent="0" algn="ctr">
              <a:buNone/>
              <a:defRPr>
                <a:solidFill>
                  <a:schemeClr val="bg1"/>
                </a:solidFill>
                <a:latin typeface="+mj-lt"/>
              </a:defRPr>
            </a:lvl1pPr>
          </a:lstStyle>
          <a:p>
            <a:r>
              <a:rPr lang="nl-NL"/>
              <a:t>Icoon</a:t>
            </a:r>
          </a:p>
        </p:txBody>
      </p:sp>
      <p:cxnSp>
        <p:nvCxnSpPr>
          <p:cNvPr id="19" name="Rechte verbindingslijn 18">
            <a:extLst>
              <a:ext uri="{FF2B5EF4-FFF2-40B4-BE49-F238E27FC236}">
                <a16:creationId xmlns:a16="http://schemas.microsoft.com/office/drawing/2014/main" id="{E0C82865-91EC-40A6-AF71-DDFCBABBA404}"/>
              </a:ext>
            </a:extLst>
          </p:cNvPr>
          <p:cNvCxnSpPr/>
          <p:nvPr userDrawn="1"/>
        </p:nvCxnSpPr>
        <p:spPr>
          <a:xfrm>
            <a:off x="4466151" y="3769860"/>
            <a:ext cx="1140311" cy="0"/>
          </a:xfrm>
          <a:prstGeom prst="line">
            <a:avLst/>
          </a:prstGeom>
          <a:ln w="12700"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F3EE00A5-7A61-4D9D-92BF-09015EBF0DD8}"/>
              </a:ext>
            </a:extLst>
          </p:cNvPr>
          <p:cNvCxnSpPr/>
          <p:nvPr userDrawn="1"/>
        </p:nvCxnSpPr>
        <p:spPr>
          <a:xfrm>
            <a:off x="6590338" y="3769860"/>
            <a:ext cx="1140311" cy="0"/>
          </a:xfrm>
          <a:prstGeom prst="line">
            <a:avLst/>
          </a:prstGeom>
          <a:ln w="12700"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sp>
        <p:nvSpPr>
          <p:cNvPr id="36" name="Tijdelijke aanduiding voor tekst 35">
            <a:extLst>
              <a:ext uri="{FF2B5EF4-FFF2-40B4-BE49-F238E27FC236}">
                <a16:creationId xmlns:a16="http://schemas.microsoft.com/office/drawing/2014/main" id="{69E65B72-15A9-4A0C-B65E-5B3FBC1D619B}"/>
              </a:ext>
            </a:extLst>
          </p:cNvPr>
          <p:cNvSpPr>
            <a:spLocks noGrp="1"/>
          </p:cNvSpPr>
          <p:nvPr>
            <p:ph type="body" sz="quarter" idx="28"/>
          </p:nvPr>
        </p:nvSpPr>
        <p:spPr>
          <a:xfrm>
            <a:off x="3985641" y="3934773"/>
            <a:ext cx="2082800" cy="933450"/>
          </a:xfrm>
        </p:spPr>
        <p:txBody>
          <a:bodyPr/>
          <a:lstStyle>
            <a:lvl1pPr marL="0" indent="0" algn="ctr">
              <a:buNone/>
              <a:defRPr sz="1600"/>
            </a:lvl1pPr>
          </a:lstStyle>
          <a:p>
            <a:pPr lvl="0"/>
            <a:r>
              <a:rPr lang="nl-NL"/>
              <a:t>Klikken om de tekststijl van het model te bewerken</a:t>
            </a:r>
          </a:p>
        </p:txBody>
      </p:sp>
      <p:sp>
        <p:nvSpPr>
          <p:cNvPr id="37" name="Tijdelijke aanduiding voor tekst 35">
            <a:extLst>
              <a:ext uri="{FF2B5EF4-FFF2-40B4-BE49-F238E27FC236}">
                <a16:creationId xmlns:a16="http://schemas.microsoft.com/office/drawing/2014/main" id="{E9A4C4F9-009C-413C-B2B2-0324A22CE670}"/>
              </a:ext>
            </a:extLst>
          </p:cNvPr>
          <p:cNvSpPr>
            <a:spLocks noGrp="1"/>
          </p:cNvSpPr>
          <p:nvPr>
            <p:ph type="body" sz="quarter" idx="29"/>
          </p:nvPr>
        </p:nvSpPr>
        <p:spPr>
          <a:xfrm>
            <a:off x="6109870" y="3934773"/>
            <a:ext cx="2082800" cy="933450"/>
          </a:xfrm>
        </p:spPr>
        <p:txBody>
          <a:bodyPr/>
          <a:lstStyle>
            <a:lvl1pPr marL="0" indent="0" algn="ctr">
              <a:buNone/>
              <a:defRPr sz="1600"/>
            </a:lvl1pPr>
          </a:lstStyle>
          <a:p>
            <a:pPr lvl="0"/>
            <a:r>
              <a:rPr lang="nl-NL"/>
              <a:t>Klikken om de tekststijl van het model te bewerken</a:t>
            </a:r>
          </a:p>
        </p:txBody>
      </p:sp>
      <p:sp>
        <p:nvSpPr>
          <p:cNvPr id="42" name="Tijdelijke aanduiding voor tekst 41">
            <a:extLst>
              <a:ext uri="{FF2B5EF4-FFF2-40B4-BE49-F238E27FC236}">
                <a16:creationId xmlns:a16="http://schemas.microsoft.com/office/drawing/2014/main" id="{9579E535-6E99-49A7-ABAF-224A49F1DF58}"/>
              </a:ext>
            </a:extLst>
          </p:cNvPr>
          <p:cNvSpPr>
            <a:spLocks noGrp="1"/>
          </p:cNvSpPr>
          <p:nvPr>
            <p:ph type="body" sz="quarter" idx="33" hasCustomPrompt="1"/>
          </p:nvPr>
        </p:nvSpPr>
        <p:spPr>
          <a:xfrm>
            <a:off x="2070101" y="982663"/>
            <a:ext cx="8051800" cy="358775"/>
          </a:xfrm>
        </p:spPr>
        <p:txBody>
          <a:bodyPr anchor="ctr" anchorCtr="0"/>
          <a:lstStyle>
            <a:lvl1pPr marL="0" indent="0" algn="ctr">
              <a:buNone/>
              <a:defRPr>
                <a:latin typeface="+mj-lt"/>
              </a:defRPr>
            </a:lvl1pPr>
          </a:lstStyle>
          <a:p>
            <a:pPr lvl="0"/>
            <a:r>
              <a:rPr lang="nl-NL" dirty="0"/>
              <a:t>Subtitel</a:t>
            </a:r>
          </a:p>
        </p:txBody>
      </p:sp>
    </p:spTree>
    <p:extLst>
      <p:ext uri="{BB962C8B-B14F-4D97-AF65-F5344CB8AC3E}">
        <p14:creationId xmlns:p14="http://schemas.microsoft.com/office/powerpoint/2010/main" val="3720878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x Titel en vergelijkin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AB9C4C2E-45D5-4D0B-89B8-3E8927972C21}"/>
              </a:ext>
            </a:extLst>
          </p:cNvPr>
          <p:cNvSpPr/>
          <p:nvPr userDrawn="1"/>
        </p:nvSpPr>
        <p:spPr>
          <a:xfrm rot="5400000">
            <a:off x="5941973" y="113204"/>
            <a:ext cx="6416754" cy="6108701"/>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Rechte verbindingslijn 17">
            <a:extLst>
              <a:ext uri="{FF2B5EF4-FFF2-40B4-BE49-F238E27FC236}">
                <a16:creationId xmlns:a16="http://schemas.microsoft.com/office/drawing/2014/main" id="{A877F3E3-9C43-49F8-AC4D-85D3E524393D}"/>
              </a:ext>
            </a:extLst>
          </p:cNvPr>
          <p:cNvCxnSpPr>
            <a:cxnSpLocks/>
          </p:cNvCxnSpPr>
          <p:nvPr userDrawn="1"/>
        </p:nvCxnSpPr>
        <p:spPr>
          <a:xfrm>
            <a:off x="896541" y="1850894"/>
            <a:ext cx="4666392"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86689A93-EBC2-4FAD-B6C5-88F769386D71}"/>
              </a:ext>
            </a:extLst>
          </p:cNvPr>
          <p:cNvCxnSpPr>
            <a:cxnSpLocks/>
          </p:cNvCxnSpPr>
          <p:nvPr userDrawn="1"/>
        </p:nvCxnSpPr>
        <p:spPr>
          <a:xfrm>
            <a:off x="6673453" y="1850894"/>
            <a:ext cx="4655205"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7" name="Straight Connector 11">
            <a:extLst>
              <a:ext uri="{FF2B5EF4-FFF2-40B4-BE49-F238E27FC236}">
                <a16:creationId xmlns:a16="http://schemas.microsoft.com/office/drawing/2014/main" id="{EE03FF9A-F597-4244-BD01-6D331A84510A}"/>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3F693408-AB44-4176-9270-2FF98521398A}"/>
              </a:ext>
            </a:extLst>
          </p:cNvPr>
          <p:cNvSpPr>
            <a:spLocks noGrp="1"/>
          </p:cNvSpPr>
          <p:nvPr>
            <p:ph type="title"/>
          </p:nvPr>
        </p:nvSpPr>
        <p:spPr>
          <a:xfrm>
            <a:off x="3207224" y="296864"/>
            <a:ext cx="5768454" cy="468312"/>
          </a:xfrm>
          <a:solidFill>
            <a:schemeClr val="accent2"/>
          </a:solidFill>
        </p:spPr>
        <p:txBody>
          <a:bodyPr vert="horz" lIns="0" tIns="28800" rIns="0" bIns="0" rtlCol="0" anchor="ctr">
            <a:noAutofit/>
          </a:bodyPr>
          <a:lstStyle>
            <a:lvl1pPr>
              <a:defRPr lang="nl-NL"/>
            </a:lvl1pPr>
          </a:lstStyle>
          <a:p>
            <a:pPr lvl="0"/>
            <a:r>
              <a:rPr lang="nl-NL"/>
              <a:t>Klik om stijl te bewerken</a:t>
            </a:r>
            <a:endParaRPr lang="nl-NL" dirty="0"/>
          </a:p>
        </p:txBody>
      </p:sp>
      <p:sp>
        <p:nvSpPr>
          <p:cNvPr id="3" name="Tijdelijke aanduiding voor inhoud 2">
            <a:extLst>
              <a:ext uri="{FF2B5EF4-FFF2-40B4-BE49-F238E27FC236}">
                <a16:creationId xmlns:a16="http://schemas.microsoft.com/office/drawing/2014/main" id="{EB2BA612-E490-44F2-BA61-FD5739D95182}"/>
              </a:ext>
            </a:extLst>
          </p:cNvPr>
          <p:cNvSpPr>
            <a:spLocks noGrp="1"/>
          </p:cNvSpPr>
          <p:nvPr>
            <p:ph idx="1"/>
          </p:nvPr>
        </p:nvSpPr>
        <p:spPr>
          <a:xfrm>
            <a:off x="695326" y="2106617"/>
            <a:ext cx="5040312" cy="380682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06-05-2023</a:t>
            </a:fld>
            <a:endParaRPr lang="nl-NL"/>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14" name="Tijdelijke aanduiding voor tekst 13">
            <a:extLst>
              <a:ext uri="{FF2B5EF4-FFF2-40B4-BE49-F238E27FC236}">
                <a16:creationId xmlns:a16="http://schemas.microsoft.com/office/drawing/2014/main" id="{BE974774-7E25-4DF3-82C8-FB4B38FE0DBE}"/>
              </a:ext>
            </a:extLst>
          </p:cNvPr>
          <p:cNvSpPr>
            <a:spLocks noGrp="1"/>
          </p:cNvSpPr>
          <p:nvPr>
            <p:ph type="body" sz="quarter" idx="13" hasCustomPrompt="1"/>
          </p:nvPr>
        </p:nvSpPr>
        <p:spPr>
          <a:xfrm>
            <a:off x="695326" y="1341438"/>
            <a:ext cx="5040312" cy="297861"/>
          </a:xfrm>
        </p:spPr>
        <p:txBody>
          <a:bodyPr/>
          <a:lstStyle>
            <a:lvl1pPr marL="0" indent="0" algn="ctr">
              <a:buNone/>
              <a:defRPr sz="2800" b="0">
                <a:latin typeface="+mj-lt"/>
              </a:defRPr>
            </a:lvl1pPr>
          </a:lstStyle>
          <a:p>
            <a:pPr lvl="0"/>
            <a:r>
              <a:rPr lang="nl-NL" dirty="0"/>
              <a:t>Titel</a:t>
            </a:r>
          </a:p>
        </p:txBody>
      </p:sp>
      <p:sp>
        <p:nvSpPr>
          <p:cNvPr id="15" name="Tijdelijke aanduiding voor inhoud 2">
            <a:extLst>
              <a:ext uri="{FF2B5EF4-FFF2-40B4-BE49-F238E27FC236}">
                <a16:creationId xmlns:a16="http://schemas.microsoft.com/office/drawing/2014/main" id="{603B78D0-C8F1-491F-93C1-3929A0D8AC25}"/>
              </a:ext>
            </a:extLst>
          </p:cNvPr>
          <p:cNvSpPr>
            <a:spLocks noGrp="1"/>
          </p:cNvSpPr>
          <p:nvPr>
            <p:ph idx="14"/>
          </p:nvPr>
        </p:nvSpPr>
        <p:spPr>
          <a:xfrm>
            <a:off x="6456362" y="2104565"/>
            <a:ext cx="5040312" cy="380067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6" name="Tijdelijke aanduiding voor tekst 13">
            <a:extLst>
              <a:ext uri="{FF2B5EF4-FFF2-40B4-BE49-F238E27FC236}">
                <a16:creationId xmlns:a16="http://schemas.microsoft.com/office/drawing/2014/main" id="{2D71F845-FA12-4326-BCDE-D2EFC427FA85}"/>
              </a:ext>
            </a:extLst>
          </p:cNvPr>
          <p:cNvSpPr>
            <a:spLocks noGrp="1"/>
          </p:cNvSpPr>
          <p:nvPr>
            <p:ph type="body" sz="quarter" idx="15" hasCustomPrompt="1"/>
          </p:nvPr>
        </p:nvSpPr>
        <p:spPr>
          <a:xfrm>
            <a:off x="6456363" y="1339386"/>
            <a:ext cx="5040312" cy="297861"/>
          </a:xfrm>
        </p:spPr>
        <p:txBody>
          <a:bodyPr/>
          <a:lstStyle>
            <a:lvl1pPr marL="0" indent="0" algn="ctr">
              <a:buNone/>
              <a:defRPr sz="2800" b="0">
                <a:latin typeface="+mj-lt"/>
              </a:defRPr>
            </a:lvl1pPr>
          </a:lstStyle>
          <a:p>
            <a:pPr lvl="0"/>
            <a:r>
              <a:rPr lang="nl-NL" dirty="0"/>
              <a:t>Titel</a:t>
            </a:r>
          </a:p>
        </p:txBody>
      </p:sp>
    </p:spTree>
    <p:extLst>
      <p:ext uri="{BB962C8B-B14F-4D97-AF65-F5344CB8AC3E}">
        <p14:creationId xmlns:p14="http://schemas.microsoft.com/office/powerpoint/2010/main" val="150594855"/>
      </p:ext>
    </p:extLst>
  </p:cSld>
  <p:clrMapOvr>
    <a:masterClrMapping/>
  </p:clrMapOvr>
  <p:extLst>
    <p:ext uri="{DCECCB84-F9BA-43D5-87BE-67443E8EF086}">
      <p15:sldGuideLst xmlns:p15="http://schemas.microsoft.com/office/powerpoint/2012/main">
        <p15:guide id="1" pos="4067" userDrawn="1">
          <p15:clr>
            <a:srgbClr val="FBAE40"/>
          </p15:clr>
        </p15:guide>
        <p15:guide id="4" pos="361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en object Rechts">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AB9C4C2E-45D5-4D0B-89B8-3E8927972C21}"/>
              </a:ext>
            </a:extLst>
          </p:cNvPr>
          <p:cNvSpPr/>
          <p:nvPr userDrawn="1"/>
        </p:nvSpPr>
        <p:spPr>
          <a:xfrm rot="5400000">
            <a:off x="5941973" y="113204"/>
            <a:ext cx="6416754" cy="6108701"/>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Rechte verbindingslijn 17">
            <a:extLst>
              <a:ext uri="{FF2B5EF4-FFF2-40B4-BE49-F238E27FC236}">
                <a16:creationId xmlns:a16="http://schemas.microsoft.com/office/drawing/2014/main" id="{A877F3E3-9C43-49F8-AC4D-85D3E524393D}"/>
              </a:ext>
            </a:extLst>
          </p:cNvPr>
          <p:cNvCxnSpPr>
            <a:cxnSpLocks/>
          </p:cNvCxnSpPr>
          <p:nvPr userDrawn="1"/>
        </p:nvCxnSpPr>
        <p:spPr>
          <a:xfrm>
            <a:off x="896541" y="1850894"/>
            <a:ext cx="4666392"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7" name="Straight Connector 11">
            <a:extLst>
              <a:ext uri="{FF2B5EF4-FFF2-40B4-BE49-F238E27FC236}">
                <a16:creationId xmlns:a16="http://schemas.microsoft.com/office/drawing/2014/main" id="{EE03FF9A-F597-4244-BD01-6D331A84510A}"/>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EB2BA612-E490-44F2-BA61-FD5739D95182}"/>
              </a:ext>
            </a:extLst>
          </p:cNvPr>
          <p:cNvSpPr>
            <a:spLocks noGrp="1"/>
          </p:cNvSpPr>
          <p:nvPr>
            <p:ph idx="1"/>
          </p:nvPr>
        </p:nvSpPr>
        <p:spPr>
          <a:xfrm>
            <a:off x="695326" y="2106617"/>
            <a:ext cx="5040312" cy="3806821"/>
          </a:xfrm>
        </p:spPr>
        <p:txBody>
          <a:bodyPr/>
          <a:lstStyle>
            <a:lvl1pPr>
              <a:lnSpc>
                <a:spcPct val="150000"/>
              </a:lnSpc>
              <a:spcBef>
                <a:spcPts val="0"/>
              </a:spcBef>
              <a:defRPr/>
            </a:lvl1pPr>
            <a:lvl2pPr>
              <a:lnSpc>
                <a:spcPct val="150000"/>
              </a:lnSpc>
              <a:spcBef>
                <a:spcPts val="0"/>
              </a:spcBef>
              <a:defRPr/>
            </a:lvl2pPr>
            <a:lvl3pPr>
              <a:lnSpc>
                <a:spcPct val="150000"/>
              </a:lnSpc>
              <a:spcBef>
                <a:spcPts val="0"/>
              </a:spcBef>
              <a:defRPr/>
            </a:lvl3pPr>
            <a:lvl4pPr>
              <a:lnSpc>
                <a:spcPct val="150000"/>
              </a:lnSpc>
              <a:spcBef>
                <a:spcPts val="0"/>
              </a:spcBef>
              <a:defRPr/>
            </a:lvl4pPr>
            <a:lvl5pPr>
              <a:lnSpc>
                <a:spcPct val="150000"/>
              </a:lnSpc>
              <a:spcBef>
                <a:spcPts val="0"/>
              </a:spcBef>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06-05-2023</a:t>
            </a:fld>
            <a:endParaRPr lang="nl-NL"/>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14" name="Tijdelijke aanduiding voor tekst 13">
            <a:extLst>
              <a:ext uri="{FF2B5EF4-FFF2-40B4-BE49-F238E27FC236}">
                <a16:creationId xmlns:a16="http://schemas.microsoft.com/office/drawing/2014/main" id="{BE974774-7E25-4DF3-82C8-FB4B38FE0DBE}"/>
              </a:ext>
            </a:extLst>
          </p:cNvPr>
          <p:cNvSpPr>
            <a:spLocks noGrp="1"/>
          </p:cNvSpPr>
          <p:nvPr>
            <p:ph type="body" sz="quarter" idx="13" hasCustomPrompt="1"/>
          </p:nvPr>
        </p:nvSpPr>
        <p:spPr>
          <a:xfrm>
            <a:off x="695326" y="1341438"/>
            <a:ext cx="5040312" cy="297861"/>
          </a:xfrm>
        </p:spPr>
        <p:txBody>
          <a:bodyPr/>
          <a:lstStyle>
            <a:lvl1pPr marL="0" indent="0" algn="ctr">
              <a:buNone/>
              <a:defRPr sz="2400" b="0">
                <a:latin typeface="+mj-lt"/>
              </a:defRPr>
            </a:lvl1pPr>
          </a:lstStyle>
          <a:p>
            <a:pPr lvl="0"/>
            <a:r>
              <a:rPr lang="nl-NL" dirty="0"/>
              <a:t>Titel</a:t>
            </a:r>
          </a:p>
        </p:txBody>
      </p:sp>
      <p:sp>
        <p:nvSpPr>
          <p:cNvPr id="15" name="Tijdelijke aanduiding voor inhoud 2">
            <a:extLst>
              <a:ext uri="{FF2B5EF4-FFF2-40B4-BE49-F238E27FC236}">
                <a16:creationId xmlns:a16="http://schemas.microsoft.com/office/drawing/2014/main" id="{603B78D0-C8F1-491F-93C1-3929A0D8AC25}"/>
              </a:ext>
            </a:extLst>
          </p:cNvPr>
          <p:cNvSpPr>
            <a:spLocks noGrp="1"/>
          </p:cNvSpPr>
          <p:nvPr>
            <p:ph idx="14"/>
          </p:nvPr>
        </p:nvSpPr>
        <p:spPr>
          <a:xfrm>
            <a:off x="6456362" y="1341439"/>
            <a:ext cx="5040312" cy="4563806"/>
          </a:xfrm>
        </p:spPr>
        <p:txBody>
          <a:bodyPr/>
          <a:lstStyle>
            <a:lvl1pPr>
              <a:lnSpc>
                <a:spcPct val="150000"/>
              </a:lnSpc>
              <a:spcBef>
                <a:spcPts val="0"/>
              </a:spcBef>
              <a:defRPr/>
            </a:lvl1pPr>
            <a:lvl2pPr>
              <a:lnSpc>
                <a:spcPct val="150000"/>
              </a:lnSpc>
              <a:spcBef>
                <a:spcPts val="0"/>
              </a:spcBef>
              <a:defRPr/>
            </a:lvl2pPr>
            <a:lvl3pPr>
              <a:lnSpc>
                <a:spcPct val="150000"/>
              </a:lnSpc>
              <a:spcBef>
                <a:spcPts val="0"/>
              </a:spcBef>
              <a:defRPr/>
            </a:lvl3pPr>
            <a:lvl4pPr>
              <a:lnSpc>
                <a:spcPct val="150000"/>
              </a:lnSpc>
              <a:spcBef>
                <a:spcPts val="0"/>
              </a:spcBef>
              <a:defRPr/>
            </a:lvl4pPr>
            <a:lvl5pPr>
              <a:lnSpc>
                <a:spcPct val="150000"/>
              </a:lnSpc>
              <a:spcBef>
                <a:spcPts val="0"/>
              </a:spcBef>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2" name="Titel 1">
            <a:extLst>
              <a:ext uri="{FF2B5EF4-FFF2-40B4-BE49-F238E27FC236}">
                <a16:creationId xmlns:a16="http://schemas.microsoft.com/office/drawing/2014/main" id="{E4CC2BFC-2416-F74B-95D5-FC519EDBA632}"/>
              </a:ext>
            </a:extLst>
          </p:cNvPr>
          <p:cNvSpPr>
            <a:spLocks noGrp="1"/>
          </p:cNvSpPr>
          <p:nvPr>
            <p:ph type="title"/>
          </p:nvPr>
        </p:nvSpPr>
        <p:spPr>
          <a:xfrm>
            <a:off x="3207224" y="296864"/>
            <a:ext cx="5768454" cy="468312"/>
          </a:xfrm>
          <a:solidFill>
            <a:schemeClr val="accent2"/>
          </a:solidFill>
        </p:spPr>
        <p:txBody>
          <a:bodyPr vert="horz" lIns="0" tIns="28800" rIns="0" bIns="0" rtlCol="0" anchor="ctr">
            <a:noAutofit/>
          </a:bodyPr>
          <a:lstStyle>
            <a:lvl1pPr>
              <a:defRPr lang="nl-NL"/>
            </a:lvl1pPr>
          </a:lstStyle>
          <a:p>
            <a:pPr lvl="0"/>
            <a:r>
              <a:rPr lang="nl-NL"/>
              <a:t>Klik om stijl te bewerken</a:t>
            </a:r>
            <a:endParaRPr lang="nl-NL" dirty="0"/>
          </a:p>
        </p:txBody>
      </p:sp>
    </p:spTree>
    <p:extLst>
      <p:ext uri="{BB962C8B-B14F-4D97-AF65-F5344CB8AC3E}">
        <p14:creationId xmlns:p14="http://schemas.microsoft.com/office/powerpoint/2010/main" val="3917075468"/>
      </p:ext>
    </p:extLst>
  </p:cSld>
  <p:clrMapOvr>
    <a:masterClrMapping/>
  </p:clrMapOvr>
  <p:extLst>
    <p:ext uri="{DCECCB84-F9BA-43D5-87BE-67443E8EF086}">
      <p15:sldGuideLst xmlns:p15="http://schemas.microsoft.com/office/powerpoint/2012/main">
        <p15:guide id="1" pos="4067">
          <p15:clr>
            <a:srgbClr val="FBAE40"/>
          </p15:clr>
        </p15:guide>
        <p15:guide id="4" pos="361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en object Links">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AB9C4C2E-45D5-4D0B-89B8-3E8927972C21}"/>
              </a:ext>
            </a:extLst>
          </p:cNvPr>
          <p:cNvSpPr/>
          <p:nvPr userDrawn="1"/>
        </p:nvSpPr>
        <p:spPr>
          <a:xfrm rot="5400000">
            <a:off x="-154026" y="117989"/>
            <a:ext cx="6416754" cy="6108701"/>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Rechte verbindingslijn 17">
            <a:extLst>
              <a:ext uri="{FF2B5EF4-FFF2-40B4-BE49-F238E27FC236}">
                <a16:creationId xmlns:a16="http://schemas.microsoft.com/office/drawing/2014/main" id="{A877F3E3-9C43-49F8-AC4D-85D3E524393D}"/>
              </a:ext>
            </a:extLst>
          </p:cNvPr>
          <p:cNvCxnSpPr>
            <a:cxnSpLocks/>
          </p:cNvCxnSpPr>
          <p:nvPr userDrawn="1"/>
        </p:nvCxnSpPr>
        <p:spPr>
          <a:xfrm>
            <a:off x="6665835" y="1849726"/>
            <a:ext cx="4666392"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7" name="Straight Connector 11">
            <a:extLst>
              <a:ext uri="{FF2B5EF4-FFF2-40B4-BE49-F238E27FC236}">
                <a16:creationId xmlns:a16="http://schemas.microsoft.com/office/drawing/2014/main" id="{EE03FF9A-F597-4244-BD01-6D331A84510A}"/>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EB2BA612-E490-44F2-BA61-FD5739D95182}"/>
              </a:ext>
            </a:extLst>
          </p:cNvPr>
          <p:cNvSpPr>
            <a:spLocks noGrp="1"/>
          </p:cNvSpPr>
          <p:nvPr>
            <p:ph idx="1"/>
          </p:nvPr>
        </p:nvSpPr>
        <p:spPr>
          <a:xfrm>
            <a:off x="6464620" y="2105449"/>
            <a:ext cx="5040312" cy="380682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06-05-2023</a:t>
            </a:fld>
            <a:endParaRPr lang="nl-NL"/>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14" name="Tijdelijke aanduiding voor tekst 13">
            <a:extLst>
              <a:ext uri="{FF2B5EF4-FFF2-40B4-BE49-F238E27FC236}">
                <a16:creationId xmlns:a16="http://schemas.microsoft.com/office/drawing/2014/main" id="{BE974774-7E25-4DF3-82C8-FB4B38FE0DBE}"/>
              </a:ext>
            </a:extLst>
          </p:cNvPr>
          <p:cNvSpPr>
            <a:spLocks noGrp="1"/>
          </p:cNvSpPr>
          <p:nvPr>
            <p:ph type="body" sz="quarter" idx="13" hasCustomPrompt="1"/>
          </p:nvPr>
        </p:nvSpPr>
        <p:spPr>
          <a:xfrm>
            <a:off x="6464620" y="1340270"/>
            <a:ext cx="5040312" cy="297861"/>
          </a:xfrm>
        </p:spPr>
        <p:txBody>
          <a:bodyPr/>
          <a:lstStyle>
            <a:lvl1pPr marL="0" indent="0" algn="ctr">
              <a:buNone/>
              <a:defRPr sz="2400" b="0">
                <a:latin typeface="+mj-lt"/>
              </a:defRPr>
            </a:lvl1pPr>
          </a:lstStyle>
          <a:p>
            <a:pPr lvl="0"/>
            <a:r>
              <a:rPr lang="nl-NL" dirty="0"/>
              <a:t>Titel</a:t>
            </a:r>
          </a:p>
        </p:txBody>
      </p:sp>
      <p:sp>
        <p:nvSpPr>
          <p:cNvPr id="9" name="Tijdelijke aanduiding voor afbeelding 8">
            <a:extLst>
              <a:ext uri="{FF2B5EF4-FFF2-40B4-BE49-F238E27FC236}">
                <a16:creationId xmlns:a16="http://schemas.microsoft.com/office/drawing/2014/main" id="{B97C6BCB-6A2C-42F2-B3AD-C863C07EDA8B}"/>
              </a:ext>
            </a:extLst>
          </p:cNvPr>
          <p:cNvSpPr>
            <a:spLocks noGrp="1"/>
          </p:cNvSpPr>
          <p:nvPr>
            <p:ph type="pic" sz="quarter" idx="14"/>
          </p:nvPr>
        </p:nvSpPr>
        <p:spPr>
          <a:xfrm>
            <a:off x="687068" y="1341438"/>
            <a:ext cx="5040312" cy="4572000"/>
          </a:xfrm>
        </p:spPr>
        <p:txBody>
          <a:bodyPr/>
          <a:lstStyle>
            <a:lvl1pPr marL="0" indent="0">
              <a:buNone/>
              <a:defRPr/>
            </a:lvl1pPr>
          </a:lstStyle>
          <a:p>
            <a:r>
              <a:rPr lang="nl-NL"/>
              <a:t>Klik op het pictogram als u een afbeelding wilt toevoegen</a:t>
            </a:r>
          </a:p>
        </p:txBody>
      </p:sp>
      <p:sp>
        <p:nvSpPr>
          <p:cNvPr id="20" name="Gelijkbenige driehoek 19">
            <a:extLst>
              <a:ext uri="{FF2B5EF4-FFF2-40B4-BE49-F238E27FC236}">
                <a16:creationId xmlns:a16="http://schemas.microsoft.com/office/drawing/2014/main" id="{5D40F45A-3B4C-4F32-B0E6-F222C7F62ECD}"/>
              </a:ext>
            </a:extLst>
          </p:cNvPr>
          <p:cNvSpPr/>
          <p:nvPr userDrawn="1"/>
        </p:nvSpPr>
        <p:spPr>
          <a:xfrm rot="5400000">
            <a:off x="5968208" y="3296467"/>
            <a:ext cx="520649" cy="265066"/>
          </a:xfrm>
          <a:prstGeom prst="triangle">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a:p>
        </p:txBody>
      </p:sp>
      <p:sp>
        <p:nvSpPr>
          <p:cNvPr id="13" name="Titel 1">
            <a:extLst>
              <a:ext uri="{FF2B5EF4-FFF2-40B4-BE49-F238E27FC236}">
                <a16:creationId xmlns:a16="http://schemas.microsoft.com/office/drawing/2014/main" id="{C3BFDE77-DDDD-E445-B4E2-2C8950F74702}"/>
              </a:ext>
            </a:extLst>
          </p:cNvPr>
          <p:cNvSpPr>
            <a:spLocks noGrp="1"/>
          </p:cNvSpPr>
          <p:nvPr>
            <p:ph type="title"/>
          </p:nvPr>
        </p:nvSpPr>
        <p:spPr>
          <a:xfrm>
            <a:off x="3207224" y="296864"/>
            <a:ext cx="5768454" cy="468312"/>
          </a:xfrm>
          <a:solidFill>
            <a:schemeClr val="accent2"/>
          </a:solidFill>
        </p:spPr>
        <p:txBody>
          <a:bodyPr vert="horz" lIns="0" tIns="28800" rIns="0" bIns="0" rtlCol="0" anchor="ctr">
            <a:noAutofit/>
          </a:bodyPr>
          <a:lstStyle>
            <a:lvl1pPr>
              <a:defRPr lang="nl-NL"/>
            </a:lvl1pPr>
          </a:lstStyle>
          <a:p>
            <a:pPr lvl="0"/>
            <a:r>
              <a:rPr lang="nl-NL"/>
              <a:t>Klik om stijl te bewerken</a:t>
            </a:r>
            <a:endParaRPr lang="nl-NL" dirty="0"/>
          </a:p>
        </p:txBody>
      </p:sp>
    </p:spTree>
    <p:extLst>
      <p:ext uri="{BB962C8B-B14F-4D97-AF65-F5344CB8AC3E}">
        <p14:creationId xmlns:p14="http://schemas.microsoft.com/office/powerpoint/2010/main" val="1004553807"/>
      </p:ext>
    </p:extLst>
  </p:cSld>
  <p:clrMapOvr>
    <a:masterClrMapping/>
  </p:clrMapOvr>
  <p:extLst>
    <p:ext uri="{DCECCB84-F9BA-43D5-87BE-67443E8EF086}">
      <p15:sldGuideLst xmlns:p15="http://schemas.microsoft.com/office/powerpoint/2012/main">
        <p15:guide id="1" pos="4067">
          <p15:clr>
            <a:srgbClr val="FBAE40"/>
          </p15:clr>
        </p15:guide>
        <p15:guide id="4" pos="361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x Titel en vergelijkin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AB9C4C2E-45D5-4D0B-89B8-3E8927972C21}"/>
              </a:ext>
            </a:extLst>
          </p:cNvPr>
          <p:cNvSpPr/>
          <p:nvPr userDrawn="1"/>
        </p:nvSpPr>
        <p:spPr>
          <a:xfrm rot="5400000">
            <a:off x="6949254" y="1133185"/>
            <a:ext cx="6416754" cy="4068739"/>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8">
            <a:extLst>
              <a:ext uri="{FF2B5EF4-FFF2-40B4-BE49-F238E27FC236}">
                <a16:creationId xmlns:a16="http://schemas.microsoft.com/office/drawing/2014/main" id="{ADD90357-46E5-1A45-84E4-F4AE4EA2CC66}"/>
              </a:ext>
            </a:extLst>
          </p:cNvPr>
          <p:cNvSpPr/>
          <p:nvPr userDrawn="1"/>
        </p:nvSpPr>
        <p:spPr>
          <a:xfrm rot="5400000">
            <a:off x="-1185509" y="1133185"/>
            <a:ext cx="6416754" cy="4068739"/>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Rechte verbindingslijn 17">
            <a:extLst>
              <a:ext uri="{FF2B5EF4-FFF2-40B4-BE49-F238E27FC236}">
                <a16:creationId xmlns:a16="http://schemas.microsoft.com/office/drawing/2014/main" id="{A877F3E3-9C43-49F8-AC4D-85D3E524393D}"/>
              </a:ext>
            </a:extLst>
          </p:cNvPr>
          <p:cNvCxnSpPr>
            <a:cxnSpLocks/>
          </p:cNvCxnSpPr>
          <p:nvPr userDrawn="1"/>
        </p:nvCxnSpPr>
        <p:spPr>
          <a:xfrm>
            <a:off x="896541" y="1850894"/>
            <a:ext cx="2784063"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86689A93-EBC2-4FAD-B6C5-88F769386D71}"/>
              </a:ext>
            </a:extLst>
          </p:cNvPr>
          <p:cNvCxnSpPr>
            <a:cxnSpLocks/>
          </p:cNvCxnSpPr>
          <p:nvPr userDrawn="1"/>
        </p:nvCxnSpPr>
        <p:spPr>
          <a:xfrm>
            <a:off x="4456080" y="1850894"/>
            <a:ext cx="3343552"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7" name="Straight Connector 11">
            <a:extLst>
              <a:ext uri="{FF2B5EF4-FFF2-40B4-BE49-F238E27FC236}">
                <a16:creationId xmlns:a16="http://schemas.microsoft.com/office/drawing/2014/main" id="{EE03FF9A-F597-4244-BD01-6D331A84510A}"/>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3F693408-AB44-4176-9270-2FF98521398A}"/>
              </a:ext>
            </a:extLst>
          </p:cNvPr>
          <p:cNvSpPr>
            <a:spLocks noGrp="1"/>
          </p:cNvSpPr>
          <p:nvPr>
            <p:ph type="title"/>
          </p:nvPr>
        </p:nvSpPr>
        <p:spPr>
          <a:xfrm>
            <a:off x="3207224" y="296864"/>
            <a:ext cx="5768454" cy="468312"/>
          </a:xfrm>
          <a:solidFill>
            <a:schemeClr val="accent2"/>
          </a:solidFill>
        </p:spPr>
        <p:txBody>
          <a:bodyPr vert="horz" lIns="0" tIns="28800" rIns="0" bIns="0" rtlCol="0" anchor="ctr">
            <a:noAutofit/>
          </a:bodyPr>
          <a:lstStyle>
            <a:lvl1pPr>
              <a:defRPr lang="nl-NL"/>
            </a:lvl1pPr>
          </a:lstStyle>
          <a:p>
            <a:pPr lvl="0"/>
            <a:r>
              <a:rPr lang="nl-NL"/>
              <a:t>Klik om stijl te bewerken</a:t>
            </a:r>
            <a:endParaRPr lang="nl-NL" dirty="0"/>
          </a:p>
        </p:txBody>
      </p:sp>
      <p:sp>
        <p:nvSpPr>
          <p:cNvPr id="3" name="Tijdelijke aanduiding voor inhoud 2">
            <a:extLst>
              <a:ext uri="{FF2B5EF4-FFF2-40B4-BE49-F238E27FC236}">
                <a16:creationId xmlns:a16="http://schemas.microsoft.com/office/drawing/2014/main" id="{EB2BA612-E490-44F2-BA61-FD5739D95182}"/>
              </a:ext>
            </a:extLst>
          </p:cNvPr>
          <p:cNvSpPr>
            <a:spLocks noGrp="1"/>
          </p:cNvSpPr>
          <p:nvPr>
            <p:ph idx="1"/>
          </p:nvPr>
        </p:nvSpPr>
        <p:spPr>
          <a:xfrm>
            <a:off x="695326" y="2106617"/>
            <a:ext cx="2985278" cy="380682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06-05-2023</a:t>
            </a:fld>
            <a:endParaRPr lang="nl-NL"/>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14" name="Tijdelijke aanduiding voor tekst 13">
            <a:extLst>
              <a:ext uri="{FF2B5EF4-FFF2-40B4-BE49-F238E27FC236}">
                <a16:creationId xmlns:a16="http://schemas.microsoft.com/office/drawing/2014/main" id="{BE974774-7E25-4DF3-82C8-FB4B38FE0DBE}"/>
              </a:ext>
            </a:extLst>
          </p:cNvPr>
          <p:cNvSpPr>
            <a:spLocks noGrp="1"/>
          </p:cNvSpPr>
          <p:nvPr>
            <p:ph type="body" sz="quarter" idx="13" hasCustomPrompt="1"/>
          </p:nvPr>
        </p:nvSpPr>
        <p:spPr>
          <a:xfrm>
            <a:off x="695326" y="1341438"/>
            <a:ext cx="2985278" cy="297861"/>
          </a:xfrm>
        </p:spPr>
        <p:txBody>
          <a:bodyPr/>
          <a:lstStyle>
            <a:lvl1pPr marL="0" indent="0" algn="ctr">
              <a:buNone/>
              <a:defRPr sz="2800" b="0">
                <a:latin typeface="+mj-lt"/>
              </a:defRPr>
            </a:lvl1pPr>
          </a:lstStyle>
          <a:p>
            <a:pPr lvl="0"/>
            <a:r>
              <a:rPr lang="nl-NL" dirty="0"/>
              <a:t>Titel</a:t>
            </a:r>
          </a:p>
        </p:txBody>
      </p:sp>
      <p:sp>
        <p:nvSpPr>
          <p:cNvPr id="15" name="Tijdelijke aanduiding voor inhoud 2">
            <a:extLst>
              <a:ext uri="{FF2B5EF4-FFF2-40B4-BE49-F238E27FC236}">
                <a16:creationId xmlns:a16="http://schemas.microsoft.com/office/drawing/2014/main" id="{603B78D0-C8F1-491F-93C1-3929A0D8AC25}"/>
              </a:ext>
            </a:extLst>
          </p:cNvPr>
          <p:cNvSpPr>
            <a:spLocks noGrp="1"/>
          </p:cNvSpPr>
          <p:nvPr>
            <p:ph idx="14"/>
          </p:nvPr>
        </p:nvSpPr>
        <p:spPr>
          <a:xfrm>
            <a:off x="4280174" y="2104565"/>
            <a:ext cx="3620150" cy="380067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6" name="Tijdelijke aanduiding voor tekst 13">
            <a:extLst>
              <a:ext uri="{FF2B5EF4-FFF2-40B4-BE49-F238E27FC236}">
                <a16:creationId xmlns:a16="http://schemas.microsoft.com/office/drawing/2014/main" id="{2D71F845-FA12-4326-BCDE-D2EFC427FA85}"/>
              </a:ext>
            </a:extLst>
          </p:cNvPr>
          <p:cNvSpPr>
            <a:spLocks noGrp="1"/>
          </p:cNvSpPr>
          <p:nvPr>
            <p:ph type="body" sz="quarter" idx="15" hasCustomPrompt="1"/>
          </p:nvPr>
        </p:nvSpPr>
        <p:spPr>
          <a:xfrm>
            <a:off x="4280175" y="1339386"/>
            <a:ext cx="3620150" cy="297861"/>
          </a:xfrm>
        </p:spPr>
        <p:txBody>
          <a:bodyPr/>
          <a:lstStyle>
            <a:lvl1pPr marL="0" indent="0" algn="ctr">
              <a:buNone/>
              <a:defRPr sz="2800" b="0">
                <a:latin typeface="+mj-lt"/>
              </a:defRPr>
            </a:lvl1pPr>
          </a:lstStyle>
          <a:p>
            <a:pPr lvl="0"/>
            <a:r>
              <a:rPr lang="nl-NL" dirty="0"/>
              <a:t>Titel</a:t>
            </a:r>
          </a:p>
        </p:txBody>
      </p:sp>
      <p:cxnSp>
        <p:nvCxnSpPr>
          <p:cNvPr id="22" name="Rechte verbindingslijn 17">
            <a:extLst>
              <a:ext uri="{FF2B5EF4-FFF2-40B4-BE49-F238E27FC236}">
                <a16:creationId xmlns:a16="http://schemas.microsoft.com/office/drawing/2014/main" id="{91845AAE-654B-F948-A1B2-D52C4E6C40C6}"/>
              </a:ext>
            </a:extLst>
          </p:cNvPr>
          <p:cNvCxnSpPr>
            <a:cxnSpLocks/>
          </p:cNvCxnSpPr>
          <p:nvPr userDrawn="1"/>
        </p:nvCxnSpPr>
        <p:spPr>
          <a:xfrm>
            <a:off x="8723575" y="1850894"/>
            <a:ext cx="2784063"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sp>
        <p:nvSpPr>
          <p:cNvPr id="23" name="Tijdelijke aanduiding voor inhoud 2">
            <a:extLst>
              <a:ext uri="{FF2B5EF4-FFF2-40B4-BE49-F238E27FC236}">
                <a16:creationId xmlns:a16="http://schemas.microsoft.com/office/drawing/2014/main" id="{3792FA25-CEE0-3243-80C5-1C95E75F7011}"/>
              </a:ext>
            </a:extLst>
          </p:cNvPr>
          <p:cNvSpPr>
            <a:spLocks noGrp="1"/>
          </p:cNvSpPr>
          <p:nvPr>
            <p:ph idx="16"/>
          </p:nvPr>
        </p:nvSpPr>
        <p:spPr>
          <a:xfrm>
            <a:off x="8522360" y="2106617"/>
            <a:ext cx="2985278" cy="380682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4" name="Tijdelijke aanduiding voor tekst 13">
            <a:extLst>
              <a:ext uri="{FF2B5EF4-FFF2-40B4-BE49-F238E27FC236}">
                <a16:creationId xmlns:a16="http://schemas.microsoft.com/office/drawing/2014/main" id="{BB0EF778-A7C8-B544-BCBA-7EC97DA3E884}"/>
              </a:ext>
            </a:extLst>
          </p:cNvPr>
          <p:cNvSpPr>
            <a:spLocks noGrp="1"/>
          </p:cNvSpPr>
          <p:nvPr>
            <p:ph type="body" sz="quarter" idx="17" hasCustomPrompt="1"/>
          </p:nvPr>
        </p:nvSpPr>
        <p:spPr>
          <a:xfrm>
            <a:off x="8522360" y="1341438"/>
            <a:ext cx="2985278" cy="297861"/>
          </a:xfrm>
        </p:spPr>
        <p:txBody>
          <a:bodyPr/>
          <a:lstStyle>
            <a:lvl1pPr marL="0" indent="0" algn="ctr">
              <a:buNone/>
              <a:defRPr sz="2800" b="0">
                <a:latin typeface="+mj-lt"/>
              </a:defRPr>
            </a:lvl1pPr>
          </a:lstStyle>
          <a:p>
            <a:pPr lvl="0"/>
            <a:r>
              <a:rPr lang="nl-NL" dirty="0"/>
              <a:t>Titel</a:t>
            </a:r>
          </a:p>
        </p:txBody>
      </p:sp>
    </p:spTree>
    <p:extLst>
      <p:ext uri="{BB962C8B-B14F-4D97-AF65-F5344CB8AC3E}">
        <p14:creationId xmlns:p14="http://schemas.microsoft.com/office/powerpoint/2010/main" val="2603646001"/>
      </p:ext>
    </p:extLst>
  </p:cSld>
  <p:clrMapOvr>
    <a:masterClrMapping/>
  </p:clrMapOvr>
  <p:extLst>
    <p:ext uri="{DCECCB84-F9BA-43D5-87BE-67443E8EF086}">
      <p15:sldGuideLst xmlns:p15="http://schemas.microsoft.com/office/powerpoint/2012/main">
        <p15:guide id="1" pos="4067">
          <p15:clr>
            <a:srgbClr val="FBAE40"/>
          </p15:clr>
        </p15:guide>
        <p15:guide id="4" pos="361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x Titel en object">
    <p:spTree>
      <p:nvGrpSpPr>
        <p:cNvPr id="1" name=""/>
        <p:cNvGrpSpPr/>
        <p:nvPr/>
      </p:nvGrpSpPr>
      <p:grpSpPr>
        <a:xfrm>
          <a:off x="0" y="0"/>
          <a:ext cx="0" cy="0"/>
          <a:chOff x="0" y="0"/>
          <a:chExt cx="0" cy="0"/>
        </a:xfrm>
      </p:grpSpPr>
      <p:grpSp>
        <p:nvGrpSpPr>
          <p:cNvPr id="8" name="Groep 7">
            <a:extLst>
              <a:ext uri="{FF2B5EF4-FFF2-40B4-BE49-F238E27FC236}">
                <a16:creationId xmlns:a16="http://schemas.microsoft.com/office/drawing/2014/main" id="{C9CF1BCF-370F-467A-BE65-ECC08FBFDA0A}"/>
              </a:ext>
            </a:extLst>
          </p:cNvPr>
          <p:cNvGrpSpPr/>
          <p:nvPr userDrawn="1"/>
        </p:nvGrpSpPr>
        <p:grpSpPr>
          <a:xfrm>
            <a:off x="-12701" y="-2"/>
            <a:ext cx="12217401" cy="3694068"/>
            <a:chOff x="-12701" y="-2"/>
            <a:chExt cx="12217401" cy="3694068"/>
          </a:xfrm>
          <a:solidFill>
            <a:schemeClr val="bg2">
              <a:alpha val="70000"/>
            </a:schemeClr>
          </a:solidFill>
        </p:grpSpPr>
        <p:sp>
          <p:nvSpPr>
            <p:cNvPr id="9" name="Rectangle 8">
              <a:extLst>
                <a:ext uri="{FF2B5EF4-FFF2-40B4-BE49-F238E27FC236}">
                  <a16:creationId xmlns:a16="http://schemas.microsoft.com/office/drawing/2014/main" id="{D8A648EC-59BC-45D5-8FE3-41C17E032EA3}"/>
                </a:ext>
              </a:extLst>
            </p:cNvPr>
            <p:cNvSpPr/>
            <p:nvPr userDrawn="1"/>
          </p:nvSpPr>
          <p:spPr>
            <a:xfrm rot="5400000">
              <a:off x="4381499" y="-4394202"/>
              <a:ext cx="3429002" cy="122174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elijkbenige driehoek 9">
              <a:extLst>
                <a:ext uri="{FF2B5EF4-FFF2-40B4-BE49-F238E27FC236}">
                  <a16:creationId xmlns:a16="http://schemas.microsoft.com/office/drawing/2014/main" id="{D1F116FB-F967-4139-813D-A7E0B164C253}"/>
                </a:ext>
              </a:extLst>
            </p:cNvPr>
            <p:cNvSpPr/>
            <p:nvPr userDrawn="1"/>
          </p:nvSpPr>
          <p:spPr>
            <a:xfrm rot="10800000">
              <a:off x="5835675" y="3429000"/>
              <a:ext cx="520649" cy="26506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a:p>
          </p:txBody>
        </p:sp>
      </p:grpSp>
      <p:cxnSp>
        <p:nvCxnSpPr>
          <p:cNvPr id="11" name="Rechte verbindingslijn 10">
            <a:extLst>
              <a:ext uri="{FF2B5EF4-FFF2-40B4-BE49-F238E27FC236}">
                <a16:creationId xmlns:a16="http://schemas.microsoft.com/office/drawing/2014/main" id="{2053E126-2A96-4C90-9656-67E1FE85F236}"/>
              </a:ext>
            </a:extLst>
          </p:cNvPr>
          <p:cNvCxnSpPr>
            <a:cxnSpLocks/>
          </p:cNvCxnSpPr>
          <p:nvPr userDrawn="1"/>
        </p:nvCxnSpPr>
        <p:spPr>
          <a:xfrm>
            <a:off x="4224669" y="4330736"/>
            <a:ext cx="3742661" cy="0"/>
          </a:xfrm>
          <a:prstGeom prst="line">
            <a:avLst/>
          </a:prstGeom>
          <a:ln w="12700" cap="rnd">
            <a:solidFill>
              <a:schemeClr val="accent4"/>
            </a:solidFill>
            <a:prstDash val="dash"/>
            <a:round/>
          </a:ln>
        </p:spPr>
        <p:style>
          <a:lnRef idx="1">
            <a:schemeClr val="accent1"/>
          </a:lnRef>
          <a:fillRef idx="0">
            <a:schemeClr val="accent1"/>
          </a:fillRef>
          <a:effectRef idx="0">
            <a:schemeClr val="accent1"/>
          </a:effectRef>
          <a:fontRef idx="minor">
            <a:schemeClr val="tx1"/>
          </a:fontRef>
        </p:style>
      </p:cxnSp>
      <p:cxnSp>
        <p:nvCxnSpPr>
          <p:cNvPr id="7" name="Straight Connector 11">
            <a:extLst>
              <a:ext uri="{FF2B5EF4-FFF2-40B4-BE49-F238E27FC236}">
                <a16:creationId xmlns:a16="http://schemas.microsoft.com/office/drawing/2014/main" id="{EE03FF9A-F597-4244-BD01-6D331A84510A}"/>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EB2BA612-E490-44F2-BA61-FD5739D95182}"/>
              </a:ext>
            </a:extLst>
          </p:cNvPr>
          <p:cNvSpPr>
            <a:spLocks noGrp="1"/>
          </p:cNvSpPr>
          <p:nvPr>
            <p:ph idx="1"/>
          </p:nvPr>
        </p:nvSpPr>
        <p:spPr>
          <a:xfrm>
            <a:off x="2072024" y="2106617"/>
            <a:ext cx="8047952" cy="1324179"/>
          </a:xfrm>
        </p:spPr>
        <p:txBody>
          <a:bodyPr/>
          <a:lstStyle>
            <a:lvl1pPr>
              <a:defRPr sz="2000"/>
            </a:lvl1pPr>
            <a:lvl2pPr>
              <a:defRPr sz="1800"/>
            </a:lvl2pPr>
            <a:lvl3pPr>
              <a:defRPr sz="1600"/>
            </a:lvl3pPr>
            <a:lvl4pPr>
              <a:defRPr sz="1400"/>
            </a:lvl4pPr>
            <a:lvl5pP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06-05-2023</a:t>
            </a:fld>
            <a:endParaRPr lang="nl-NL"/>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15" name="Tijdelijke aanduiding voor inhoud 2">
            <a:extLst>
              <a:ext uri="{FF2B5EF4-FFF2-40B4-BE49-F238E27FC236}">
                <a16:creationId xmlns:a16="http://schemas.microsoft.com/office/drawing/2014/main" id="{603B78D0-C8F1-491F-93C1-3929A0D8AC25}"/>
              </a:ext>
            </a:extLst>
          </p:cNvPr>
          <p:cNvSpPr>
            <a:spLocks noGrp="1"/>
          </p:cNvSpPr>
          <p:nvPr>
            <p:ph idx="14"/>
          </p:nvPr>
        </p:nvSpPr>
        <p:spPr>
          <a:xfrm>
            <a:off x="2070552" y="4581065"/>
            <a:ext cx="8057698" cy="1324179"/>
          </a:xfrm>
        </p:spPr>
        <p:txBody>
          <a:bodyPr/>
          <a:lstStyle>
            <a:lvl1pPr>
              <a:defRPr sz="2000"/>
            </a:lvl1pPr>
            <a:lvl2pPr>
              <a:defRPr sz="1800"/>
            </a:lvl2pPr>
            <a:lvl3pPr>
              <a:defRPr sz="1600"/>
            </a:lvl3pPr>
            <a:lvl4pPr>
              <a:defRPr sz="1400"/>
            </a:lvl4pPr>
            <a:lvl5pP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6" name="Tijdelijke aanduiding voor tekst 13">
            <a:extLst>
              <a:ext uri="{FF2B5EF4-FFF2-40B4-BE49-F238E27FC236}">
                <a16:creationId xmlns:a16="http://schemas.microsoft.com/office/drawing/2014/main" id="{2D71F845-FA12-4326-BCDE-D2EFC427FA85}"/>
              </a:ext>
            </a:extLst>
          </p:cNvPr>
          <p:cNvSpPr>
            <a:spLocks noGrp="1"/>
          </p:cNvSpPr>
          <p:nvPr>
            <p:ph type="body" sz="quarter" idx="15" hasCustomPrompt="1"/>
          </p:nvPr>
        </p:nvSpPr>
        <p:spPr>
          <a:xfrm>
            <a:off x="2072024" y="3815886"/>
            <a:ext cx="8056563" cy="297861"/>
          </a:xfrm>
        </p:spPr>
        <p:txBody>
          <a:bodyPr/>
          <a:lstStyle>
            <a:lvl1pPr marL="0" indent="0" algn="ctr">
              <a:buNone/>
              <a:defRPr sz="2800" b="0">
                <a:latin typeface="+mn-lt"/>
              </a:defRPr>
            </a:lvl1pPr>
          </a:lstStyle>
          <a:p>
            <a:pPr lvl="0"/>
            <a:r>
              <a:rPr lang="nl-NL" dirty="0"/>
              <a:t>Titel</a:t>
            </a:r>
          </a:p>
        </p:txBody>
      </p:sp>
      <p:cxnSp>
        <p:nvCxnSpPr>
          <p:cNvPr id="14" name="Rechte verbindingslijn 13">
            <a:extLst>
              <a:ext uri="{FF2B5EF4-FFF2-40B4-BE49-F238E27FC236}">
                <a16:creationId xmlns:a16="http://schemas.microsoft.com/office/drawing/2014/main" id="{DC4EC389-1E88-463F-B1C1-2224A4E47D67}"/>
              </a:ext>
            </a:extLst>
          </p:cNvPr>
          <p:cNvCxnSpPr>
            <a:cxnSpLocks/>
          </p:cNvCxnSpPr>
          <p:nvPr userDrawn="1"/>
        </p:nvCxnSpPr>
        <p:spPr>
          <a:xfrm>
            <a:off x="4224669" y="1851876"/>
            <a:ext cx="3742661" cy="0"/>
          </a:xfrm>
          <a:prstGeom prst="line">
            <a:avLst/>
          </a:prstGeom>
          <a:ln w="12700" cap="rnd">
            <a:solidFill>
              <a:schemeClr val="accent4"/>
            </a:solidFill>
            <a:prstDash val="dash"/>
            <a:round/>
          </a:ln>
        </p:spPr>
        <p:style>
          <a:lnRef idx="1">
            <a:schemeClr val="accent1"/>
          </a:lnRef>
          <a:fillRef idx="0">
            <a:schemeClr val="accent1"/>
          </a:fillRef>
          <a:effectRef idx="0">
            <a:schemeClr val="accent1"/>
          </a:effectRef>
          <a:fontRef idx="minor">
            <a:schemeClr val="tx1"/>
          </a:fontRef>
        </p:style>
      </p:cxnSp>
      <p:sp>
        <p:nvSpPr>
          <p:cNvPr id="17" name="Tijdelijke aanduiding voor tekst 13">
            <a:extLst>
              <a:ext uri="{FF2B5EF4-FFF2-40B4-BE49-F238E27FC236}">
                <a16:creationId xmlns:a16="http://schemas.microsoft.com/office/drawing/2014/main" id="{52ABAEFE-11EB-4FFB-93D0-B99AF88B5FB0}"/>
              </a:ext>
            </a:extLst>
          </p:cNvPr>
          <p:cNvSpPr>
            <a:spLocks noGrp="1"/>
          </p:cNvSpPr>
          <p:nvPr>
            <p:ph type="body" sz="quarter" idx="16" hasCustomPrompt="1"/>
          </p:nvPr>
        </p:nvSpPr>
        <p:spPr>
          <a:xfrm>
            <a:off x="2071687" y="1344175"/>
            <a:ext cx="8056563" cy="297861"/>
          </a:xfrm>
        </p:spPr>
        <p:txBody>
          <a:bodyPr/>
          <a:lstStyle>
            <a:lvl1pPr marL="0" indent="0" algn="ctr">
              <a:buNone/>
              <a:defRPr sz="2800" b="0">
                <a:latin typeface="+mn-lt"/>
              </a:defRPr>
            </a:lvl1pPr>
          </a:lstStyle>
          <a:p>
            <a:pPr lvl="0"/>
            <a:r>
              <a:rPr lang="nl-NL" dirty="0"/>
              <a:t>Titel</a:t>
            </a:r>
          </a:p>
        </p:txBody>
      </p:sp>
      <p:sp>
        <p:nvSpPr>
          <p:cNvPr id="18" name="Titel 1">
            <a:extLst>
              <a:ext uri="{FF2B5EF4-FFF2-40B4-BE49-F238E27FC236}">
                <a16:creationId xmlns:a16="http://schemas.microsoft.com/office/drawing/2014/main" id="{AF16843B-5409-6C4A-9613-8074174E4A64}"/>
              </a:ext>
            </a:extLst>
          </p:cNvPr>
          <p:cNvSpPr>
            <a:spLocks noGrp="1"/>
          </p:cNvSpPr>
          <p:nvPr>
            <p:ph type="title"/>
          </p:nvPr>
        </p:nvSpPr>
        <p:spPr>
          <a:xfrm>
            <a:off x="3207224" y="296864"/>
            <a:ext cx="5768454" cy="468312"/>
          </a:xfrm>
          <a:solidFill>
            <a:schemeClr val="accent2"/>
          </a:solidFill>
        </p:spPr>
        <p:txBody>
          <a:bodyPr vert="horz" lIns="0" tIns="28800" rIns="0" bIns="0" rtlCol="0" anchor="ctr">
            <a:noAutofit/>
          </a:bodyPr>
          <a:lstStyle>
            <a:lvl1pPr>
              <a:defRPr lang="nl-NL"/>
            </a:lvl1pPr>
          </a:lstStyle>
          <a:p>
            <a:pPr lvl="0"/>
            <a:r>
              <a:rPr lang="nl-NL"/>
              <a:t>Klik om stijl te bewerken</a:t>
            </a:r>
            <a:endParaRPr lang="nl-NL" dirty="0"/>
          </a:p>
        </p:txBody>
      </p:sp>
    </p:spTree>
    <p:extLst>
      <p:ext uri="{BB962C8B-B14F-4D97-AF65-F5344CB8AC3E}">
        <p14:creationId xmlns:p14="http://schemas.microsoft.com/office/powerpoint/2010/main" val="1418371278"/>
      </p:ext>
    </p:extLst>
  </p:cSld>
  <p:clrMapOvr>
    <a:masterClrMapping/>
  </p:clrMapOvr>
  <p:extLst>
    <p:ext uri="{DCECCB84-F9BA-43D5-87BE-67443E8EF086}">
      <p15:sldGuideLst xmlns:p15="http://schemas.microsoft.com/office/powerpoint/2012/main">
        <p15:guide id="1" pos="3840" userDrawn="1">
          <p15:clr>
            <a:srgbClr val="FBAE40"/>
          </p15:clr>
        </p15:guide>
        <p15:guide id="2" pos="1300" userDrawn="1">
          <p15:clr>
            <a:srgbClr val="FBAE40"/>
          </p15:clr>
        </p15:guide>
        <p15:guide id="3" pos="63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titel subtitel en object">
    <p:spTree>
      <p:nvGrpSpPr>
        <p:cNvPr id="1" name=""/>
        <p:cNvGrpSpPr/>
        <p:nvPr/>
      </p:nvGrpSpPr>
      <p:grpSpPr>
        <a:xfrm>
          <a:off x="0" y="0"/>
          <a:ext cx="0" cy="0"/>
          <a:chOff x="0" y="0"/>
          <a:chExt cx="0" cy="0"/>
        </a:xfrm>
      </p:grpSpPr>
      <p:grpSp>
        <p:nvGrpSpPr>
          <p:cNvPr id="8" name="Groep 7">
            <a:extLst>
              <a:ext uri="{FF2B5EF4-FFF2-40B4-BE49-F238E27FC236}">
                <a16:creationId xmlns:a16="http://schemas.microsoft.com/office/drawing/2014/main" id="{C9CF1BCF-370F-467A-BE65-ECC08FBFDA0A}"/>
              </a:ext>
            </a:extLst>
          </p:cNvPr>
          <p:cNvGrpSpPr/>
          <p:nvPr userDrawn="1"/>
        </p:nvGrpSpPr>
        <p:grpSpPr>
          <a:xfrm>
            <a:off x="-12701" y="1"/>
            <a:ext cx="12217401" cy="3110182"/>
            <a:chOff x="-12701" y="583884"/>
            <a:chExt cx="12217401" cy="3110182"/>
          </a:xfrm>
          <a:solidFill>
            <a:schemeClr val="bg2">
              <a:alpha val="70000"/>
            </a:schemeClr>
          </a:solidFill>
        </p:grpSpPr>
        <p:sp>
          <p:nvSpPr>
            <p:cNvPr id="9" name="Rectangle 8">
              <a:extLst>
                <a:ext uri="{FF2B5EF4-FFF2-40B4-BE49-F238E27FC236}">
                  <a16:creationId xmlns:a16="http://schemas.microsoft.com/office/drawing/2014/main" id="{D8A648EC-59BC-45D5-8FE3-41C17E032EA3}"/>
                </a:ext>
              </a:extLst>
            </p:cNvPr>
            <p:cNvSpPr/>
            <p:nvPr userDrawn="1"/>
          </p:nvSpPr>
          <p:spPr>
            <a:xfrm rot="5400000">
              <a:off x="4673442" y="-4102259"/>
              <a:ext cx="2845116" cy="122174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elijkbenige driehoek 9">
              <a:extLst>
                <a:ext uri="{FF2B5EF4-FFF2-40B4-BE49-F238E27FC236}">
                  <a16:creationId xmlns:a16="http://schemas.microsoft.com/office/drawing/2014/main" id="{D1F116FB-F967-4139-813D-A7E0B164C253}"/>
                </a:ext>
              </a:extLst>
            </p:cNvPr>
            <p:cNvSpPr/>
            <p:nvPr userDrawn="1"/>
          </p:nvSpPr>
          <p:spPr>
            <a:xfrm rot="10800000">
              <a:off x="5835675" y="3429000"/>
              <a:ext cx="520649" cy="26506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a:p>
          </p:txBody>
        </p:sp>
      </p:grpSp>
      <p:cxnSp>
        <p:nvCxnSpPr>
          <p:cNvPr id="12" name="Rechte verbindingslijn 11">
            <a:extLst>
              <a:ext uri="{FF2B5EF4-FFF2-40B4-BE49-F238E27FC236}">
                <a16:creationId xmlns:a16="http://schemas.microsoft.com/office/drawing/2014/main" id="{43924AF4-4972-4316-92E3-9053BAC5B6CD}"/>
              </a:ext>
            </a:extLst>
          </p:cNvPr>
          <p:cNvCxnSpPr>
            <a:cxnSpLocks/>
          </p:cNvCxnSpPr>
          <p:nvPr userDrawn="1"/>
        </p:nvCxnSpPr>
        <p:spPr>
          <a:xfrm>
            <a:off x="4224669" y="1851876"/>
            <a:ext cx="3742661" cy="0"/>
          </a:xfrm>
          <a:prstGeom prst="line">
            <a:avLst/>
          </a:prstGeom>
          <a:ln w="12700" cap="rnd">
            <a:solidFill>
              <a:schemeClr val="accent4"/>
            </a:solidFill>
            <a:prstDash val="dash"/>
            <a:round/>
          </a:ln>
        </p:spPr>
        <p:style>
          <a:lnRef idx="1">
            <a:schemeClr val="accent1"/>
          </a:lnRef>
          <a:fillRef idx="0">
            <a:schemeClr val="accent1"/>
          </a:fillRef>
          <a:effectRef idx="0">
            <a:schemeClr val="accent1"/>
          </a:effectRef>
          <a:fontRef idx="minor">
            <a:schemeClr val="tx1"/>
          </a:fontRef>
        </p:style>
      </p:cxnSp>
      <p:cxnSp>
        <p:nvCxnSpPr>
          <p:cNvPr id="7" name="Straight Connector 11">
            <a:extLst>
              <a:ext uri="{FF2B5EF4-FFF2-40B4-BE49-F238E27FC236}">
                <a16:creationId xmlns:a16="http://schemas.microsoft.com/office/drawing/2014/main" id="{EE03FF9A-F597-4244-BD01-6D331A84510A}"/>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EB2BA612-E490-44F2-BA61-FD5739D95182}"/>
              </a:ext>
            </a:extLst>
          </p:cNvPr>
          <p:cNvSpPr>
            <a:spLocks noGrp="1"/>
          </p:cNvSpPr>
          <p:nvPr>
            <p:ph idx="1" hasCustomPrompt="1"/>
          </p:nvPr>
        </p:nvSpPr>
        <p:spPr>
          <a:xfrm>
            <a:off x="2072024" y="2002397"/>
            <a:ext cx="8047952" cy="297862"/>
          </a:xfrm>
        </p:spPr>
        <p:txBody>
          <a:bodyPr/>
          <a:lstStyle>
            <a:lvl1pPr marL="0" indent="0" algn="ctr">
              <a:buNone/>
              <a:defRPr sz="2400">
                <a:solidFill>
                  <a:schemeClr val="accent4"/>
                </a:solidFill>
                <a:latin typeface="+mj-lt"/>
              </a:defRPr>
            </a:lvl1pPr>
          </a:lstStyle>
          <a:p>
            <a:pPr lvl="0"/>
            <a:r>
              <a:rPr lang="nl-NL" dirty="0"/>
              <a:t>Titel</a:t>
            </a:r>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06-05-2023</a:t>
            </a:fld>
            <a:endParaRPr lang="nl-NL"/>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14" name="Tijdelijke aanduiding voor tekst 13">
            <a:extLst>
              <a:ext uri="{FF2B5EF4-FFF2-40B4-BE49-F238E27FC236}">
                <a16:creationId xmlns:a16="http://schemas.microsoft.com/office/drawing/2014/main" id="{BE974774-7E25-4DF3-82C8-FB4B38FE0DBE}"/>
              </a:ext>
            </a:extLst>
          </p:cNvPr>
          <p:cNvSpPr>
            <a:spLocks noGrp="1"/>
          </p:cNvSpPr>
          <p:nvPr>
            <p:ph type="body" sz="quarter" idx="13" hasCustomPrompt="1"/>
          </p:nvPr>
        </p:nvSpPr>
        <p:spPr>
          <a:xfrm>
            <a:off x="2063750" y="1341438"/>
            <a:ext cx="8056563" cy="297861"/>
          </a:xfrm>
        </p:spPr>
        <p:txBody>
          <a:bodyPr/>
          <a:lstStyle>
            <a:lvl1pPr marL="0" indent="0" algn="ctr">
              <a:buNone/>
              <a:defRPr sz="2400" b="0">
                <a:latin typeface="+mj-lt"/>
              </a:defRPr>
            </a:lvl1pPr>
          </a:lstStyle>
          <a:p>
            <a:pPr lvl="0"/>
            <a:r>
              <a:rPr lang="nl-NL" dirty="0"/>
              <a:t>Titel</a:t>
            </a:r>
          </a:p>
        </p:txBody>
      </p:sp>
      <p:sp>
        <p:nvSpPr>
          <p:cNvPr id="15" name="Tijdelijke aanduiding voor inhoud 2">
            <a:extLst>
              <a:ext uri="{FF2B5EF4-FFF2-40B4-BE49-F238E27FC236}">
                <a16:creationId xmlns:a16="http://schemas.microsoft.com/office/drawing/2014/main" id="{603B78D0-C8F1-491F-93C1-3929A0D8AC25}"/>
              </a:ext>
            </a:extLst>
          </p:cNvPr>
          <p:cNvSpPr>
            <a:spLocks noGrp="1"/>
          </p:cNvSpPr>
          <p:nvPr>
            <p:ph idx="14" hasCustomPrompt="1"/>
          </p:nvPr>
        </p:nvSpPr>
        <p:spPr>
          <a:xfrm>
            <a:off x="2063750" y="3429001"/>
            <a:ext cx="8064500" cy="2476244"/>
          </a:xfrm>
        </p:spPr>
        <p:txBody>
          <a:bodyPr wrap="square" numCol="2"/>
          <a:lstStyle>
            <a:lvl1pPr>
              <a:defRPr/>
            </a:lvl1pPr>
          </a:lstStyle>
          <a:p>
            <a:r>
              <a:rPr lang="nl-NL" dirty="0"/>
              <a:t>De Tekstopties voor dit kader staat op 2 kolommen</a:t>
            </a:r>
          </a:p>
          <a:p>
            <a:endParaRPr lang="nl-NL" dirty="0"/>
          </a:p>
        </p:txBody>
      </p:sp>
      <p:sp>
        <p:nvSpPr>
          <p:cNvPr id="18" name="Tijdelijke aanduiding voor inhoud 2">
            <a:extLst>
              <a:ext uri="{FF2B5EF4-FFF2-40B4-BE49-F238E27FC236}">
                <a16:creationId xmlns:a16="http://schemas.microsoft.com/office/drawing/2014/main" id="{1FAAC65A-E252-4F59-B0E8-0FA9878E2147}"/>
              </a:ext>
            </a:extLst>
          </p:cNvPr>
          <p:cNvSpPr>
            <a:spLocks noGrp="1"/>
          </p:cNvSpPr>
          <p:nvPr>
            <p:ph idx="16" hasCustomPrompt="1"/>
          </p:nvPr>
        </p:nvSpPr>
        <p:spPr>
          <a:xfrm>
            <a:off x="2063750" y="2410490"/>
            <a:ext cx="8047952" cy="297862"/>
          </a:xfrm>
        </p:spPr>
        <p:txBody>
          <a:bodyPr/>
          <a:lstStyle>
            <a:lvl1pPr marL="0" indent="0" algn="ctr">
              <a:buNone/>
              <a:defRPr sz="2000">
                <a:solidFill>
                  <a:schemeClr val="accent4"/>
                </a:solidFill>
                <a:latin typeface="+mn-lt"/>
              </a:defRPr>
            </a:lvl1pPr>
          </a:lstStyle>
          <a:p>
            <a:pPr lvl="0"/>
            <a:r>
              <a:rPr lang="nl-NL" dirty="0"/>
              <a:t>Titel</a:t>
            </a:r>
          </a:p>
        </p:txBody>
      </p:sp>
      <p:sp>
        <p:nvSpPr>
          <p:cNvPr id="16" name="Titel 1">
            <a:extLst>
              <a:ext uri="{FF2B5EF4-FFF2-40B4-BE49-F238E27FC236}">
                <a16:creationId xmlns:a16="http://schemas.microsoft.com/office/drawing/2014/main" id="{71165A1D-BFE7-5D43-9009-F3A67A622345}"/>
              </a:ext>
            </a:extLst>
          </p:cNvPr>
          <p:cNvSpPr>
            <a:spLocks noGrp="1"/>
          </p:cNvSpPr>
          <p:nvPr>
            <p:ph type="title"/>
          </p:nvPr>
        </p:nvSpPr>
        <p:spPr>
          <a:xfrm>
            <a:off x="3207224" y="296864"/>
            <a:ext cx="5768454" cy="468312"/>
          </a:xfrm>
          <a:solidFill>
            <a:schemeClr val="accent2"/>
          </a:solidFill>
        </p:spPr>
        <p:txBody>
          <a:bodyPr vert="horz" lIns="0" tIns="28800" rIns="0" bIns="0" rtlCol="0" anchor="ctr">
            <a:noAutofit/>
          </a:bodyPr>
          <a:lstStyle>
            <a:lvl1pPr>
              <a:defRPr lang="nl-NL"/>
            </a:lvl1pPr>
          </a:lstStyle>
          <a:p>
            <a:pPr lvl="0"/>
            <a:r>
              <a:rPr lang="nl-NL"/>
              <a:t>Klik om stijl te bewerken</a:t>
            </a:r>
            <a:endParaRPr lang="nl-NL" dirty="0"/>
          </a:p>
        </p:txBody>
      </p:sp>
    </p:spTree>
    <p:extLst>
      <p:ext uri="{BB962C8B-B14F-4D97-AF65-F5344CB8AC3E}">
        <p14:creationId xmlns:p14="http://schemas.microsoft.com/office/powerpoint/2010/main" val="4011845679"/>
      </p:ext>
    </p:extLst>
  </p:cSld>
  <p:clrMapOvr>
    <a:masterClrMapping/>
  </p:clrMapOvr>
  <p:extLst>
    <p:ext uri="{DCECCB84-F9BA-43D5-87BE-67443E8EF086}">
      <p15:sldGuideLst xmlns:p15="http://schemas.microsoft.com/office/powerpoint/2012/main">
        <p15:guide id="1" pos="3840">
          <p15:clr>
            <a:srgbClr val="FBAE40"/>
          </p15:clr>
        </p15:guide>
        <p15:guide id="2" pos="1300">
          <p15:clr>
            <a:srgbClr val="FBAE40"/>
          </p15:clr>
        </p15:guide>
        <p15:guide id="3" pos="63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Ronde opzet">
    <p:spTree>
      <p:nvGrpSpPr>
        <p:cNvPr id="1" name=""/>
        <p:cNvGrpSpPr/>
        <p:nvPr/>
      </p:nvGrpSpPr>
      <p:grpSpPr>
        <a:xfrm>
          <a:off x="0" y="0"/>
          <a:ext cx="0" cy="0"/>
          <a:chOff x="0" y="0"/>
          <a:chExt cx="0" cy="0"/>
        </a:xfrm>
      </p:grpSpPr>
      <p:sp>
        <p:nvSpPr>
          <p:cNvPr id="26" name="Rectangle 8">
            <a:extLst>
              <a:ext uri="{FF2B5EF4-FFF2-40B4-BE49-F238E27FC236}">
                <a16:creationId xmlns:a16="http://schemas.microsoft.com/office/drawing/2014/main" id="{2005BB7F-5EAF-4F87-B77A-86ADA9AB26EB}"/>
              </a:ext>
            </a:extLst>
          </p:cNvPr>
          <p:cNvSpPr/>
          <p:nvPr userDrawn="1"/>
        </p:nvSpPr>
        <p:spPr>
          <a:xfrm>
            <a:off x="0" y="6394011"/>
            <a:ext cx="12192000" cy="46399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10">
            <a:extLst>
              <a:ext uri="{FF2B5EF4-FFF2-40B4-BE49-F238E27FC236}">
                <a16:creationId xmlns:a16="http://schemas.microsoft.com/office/drawing/2014/main" id="{5DB93BB5-B92E-48BF-AA12-3BA42034F6B3}"/>
              </a:ext>
            </a:extLst>
          </p:cNvPr>
          <p:cNvCxnSpPr/>
          <p:nvPr userDrawn="1"/>
        </p:nvCxnSpPr>
        <p:spPr>
          <a:xfrm flipH="1">
            <a:off x="0" y="6394010"/>
            <a:ext cx="12192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06-05-2023</a:t>
            </a:fld>
            <a:endParaRPr lang="nl-NL"/>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36" name="Tijdelijke aanduiding voor tekst 35">
            <a:extLst>
              <a:ext uri="{FF2B5EF4-FFF2-40B4-BE49-F238E27FC236}">
                <a16:creationId xmlns:a16="http://schemas.microsoft.com/office/drawing/2014/main" id="{69E65B72-15A9-4A0C-B65E-5B3FBC1D619B}"/>
              </a:ext>
            </a:extLst>
          </p:cNvPr>
          <p:cNvSpPr>
            <a:spLocks noGrp="1"/>
          </p:cNvSpPr>
          <p:nvPr>
            <p:ph type="body" sz="quarter" idx="28"/>
          </p:nvPr>
        </p:nvSpPr>
        <p:spPr>
          <a:xfrm>
            <a:off x="695325" y="3934773"/>
            <a:ext cx="4148918" cy="792163"/>
          </a:xfrm>
        </p:spPr>
        <p:txBody>
          <a:bodyPr/>
          <a:lstStyle>
            <a:lvl1pPr marL="177800" indent="-177800" algn="l">
              <a:buFont typeface="Arial" panose="020B0604020202020204" pitchFamily="34" charset="0"/>
              <a:buChar char="•"/>
              <a:defRPr sz="1600"/>
            </a:lvl1pPr>
          </a:lstStyle>
          <a:p>
            <a:pPr lvl="0"/>
            <a:r>
              <a:rPr lang="nl-NL"/>
              <a:t>Klikken om de tekststijl van het model te bewerken</a:t>
            </a:r>
          </a:p>
        </p:txBody>
      </p:sp>
      <p:sp>
        <p:nvSpPr>
          <p:cNvPr id="37" name="Tijdelijke aanduiding voor tekst 35">
            <a:extLst>
              <a:ext uri="{FF2B5EF4-FFF2-40B4-BE49-F238E27FC236}">
                <a16:creationId xmlns:a16="http://schemas.microsoft.com/office/drawing/2014/main" id="{E9A4C4F9-009C-413C-B2B2-0324A22CE670}"/>
              </a:ext>
            </a:extLst>
          </p:cNvPr>
          <p:cNvSpPr>
            <a:spLocks noGrp="1"/>
          </p:cNvSpPr>
          <p:nvPr>
            <p:ph type="body" sz="quarter" idx="29"/>
          </p:nvPr>
        </p:nvSpPr>
        <p:spPr>
          <a:xfrm>
            <a:off x="695325" y="1797859"/>
            <a:ext cx="4148918" cy="792163"/>
          </a:xfrm>
        </p:spPr>
        <p:txBody>
          <a:bodyPr/>
          <a:lstStyle>
            <a:lvl1pPr marL="177800" indent="-177800" algn="l">
              <a:buFont typeface="Arial" panose="020B0604020202020204" pitchFamily="34" charset="0"/>
              <a:buChar char="•"/>
              <a:defRPr sz="1600"/>
            </a:lvl1pPr>
          </a:lstStyle>
          <a:p>
            <a:pPr lvl="0"/>
            <a:r>
              <a:rPr lang="nl-NL"/>
              <a:t>Klikken om de tekststijl van het model te bewerken</a:t>
            </a:r>
          </a:p>
        </p:txBody>
      </p:sp>
      <p:sp>
        <p:nvSpPr>
          <p:cNvPr id="38" name="Tijdelijke aanduiding voor tekst 35">
            <a:extLst>
              <a:ext uri="{FF2B5EF4-FFF2-40B4-BE49-F238E27FC236}">
                <a16:creationId xmlns:a16="http://schemas.microsoft.com/office/drawing/2014/main" id="{4C92C3D4-BFFC-4B34-97EC-F6CD775F7CD5}"/>
              </a:ext>
            </a:extLst>
          </p:cNvPr>
          <p:cNvSpPr>
            <a:spLocks noGrp="1"/>
          </p:cNvSpPr>
          <p:nvPr>
            <p:ph type="body" sz="quarter" idx="30"/>
          </p:nvPr>
        </p:nvSpPr>
        <p:spPr>
          <a:xfrm>
            <a:off x="4016992" y="5121275"/>
            <a:ext cx="4148918" cy="792163"/>
          </a:xfrm>
        </p:spPr>
        <p:txBody>
          <a:bodyPr/>
          <a:lstStyle>
            <a:lvl1pPr marL="177800" indent="-177800" algn="l">
              <a:buFont typeface="Arial" panose="020B0604020202020204" pitchFamily="34" charset="0"/>
              <a:buChar char="•"/>
              <a:defRPr sz="1600"/>
            </a:lvl1pPr>
          </a:lstStyle>
          <a:p>
            <a:pPr lvl="0"/>
            <a:r>
              <a:rPr lang="nl-NL"/>
              <a:t>Klikken om de tekststijl van het model te bewerken</a:t>
            </a:r>
          </a:p>
        </p:txBody>
      </p:sp>
      <p:sp>
        <p:nvSpPr>
          <p:cNvPr id="39" name="Tijdelijke aanduiding voor tekst 35">
            <a:extLst>
              <a:ext uri="{FF2B5EF4-FFF2-40B4-BE49-F238E27FC236}">
                <a16:creationId xmlns:a16="http://schemas.microsoft.com/office/drawing/2014/main" id="{B9B9968B-C6AB-47DF-9479-1F692B7B0AE5}"/>
              </a:ext>
            </a:extLst>
          </p:cNvPr>
          <p:cNvSpPr>
            <a:spLocks noGrp="1"/>
          </p:cNvSpPr>
          <p:nvPr>
            <p:ph type="body" sz="quarter" idx="31"/>
          </p:nvPr>
        </p:nvSpPr>
        <p:spPr>
          <a:xfrm>
            <a:off x="7347760" y="1797859"/>
            <a:ext cx="4148918" cy="792163"/>
          </a:xfrm>
        </p:spPr>
        <p:txBody>
          <a:bodyPr/>
          <a:lstStyle>
            <a:lvl1pPr marL="177800" indent="-177800" algn="l">
              <a:buFont typeface="Arial" panose="020B0604020202020204" pitchFamily="34" charset="0"/>
              <a:buChar char="•"/>
              <a:defRPr sz="1600"/>
            </a:lvl1pPr>
          </a:lstStyle>
          <a:p>
            <a:pPr lvl="0"/>
            <a:r>
              <a:rPr lang="nl-NL"/>
              <a:t>Klikken om de tekststijl van het model te bewerken</a:t>
            </a:r>
          </a:p>
        </p:txBody>
      </p:sp>
      <p:sp>
        <p:nvSpPr>
          <p:cNvPr id="40" name="Tijdelijke aanduiding voor tekst 35">
            <a:extLst>
              <a:ext uri="{FF2B5EF4-FFF2-40B4-BE49-F238E27FC236}">
                <a16:creationId xmlns:a16="http://schemas.microsoft.com/office/drawing/2014/main" id="{D9C05E5E-B1CE-4ABD-BC5A-AA20E1D5B191}"/>
              </a:ext>
            </a:extLst>
          </p:cNvPr>
          <p:cNvSpPr>
            <a:spLocks noGrp="1"/>
          </p:cNvSpPr>
          <p:nvPr>
            <p:ph type="body" sz="quarter" idx="32"/>
          </p:nvPr>
        </p:nvSpPr>
        <p:spPr>
          <a:xfrm>
            <a:off x="7347759" y="3934773"/>
            <a:ext cx="4148918" cy="792163"/>
          </a:xfrm>
        </p:spPr>
        <p:txBody>
          <a:bodyPr/>
          <a:lstStyle>
            <a:lvl1pPr marL="177800" indent="-177800" algn="l">
              <a:buFont typeface="Arial" panose="020B0604020202020204" pitchFamily="34" charset="0"/>
              <a:buChar char="•"/>
              <a:defRPr sz="1600"/>
            </a:lvl1pPr>
          </a:lstStyle>
          <a:p>
            <a:pPr lvl="0"/>
            <a:r>
              <a:rPr lang="nl-NL"/>
              <a:t>Klikken om de tekststijl van het model te bewerken</a:t>
            </a:r>
          </a:p>
        </p:txBody>
      </p:sp>
      <p:cxnSp>
        <p:nvCxnSpPr>
          <p:cNvPr id="24" name="Straight Connector 11">
            <a:extLst>
              <a:ext uri="{FF2B5EF4-FFF2-40B4-BE49-F238E27FC236}">
                <a16:creationId xmlns:a16="http://schemas.microsoft.com/office/drawing/2014/main" id="{115E0477-A3C1-4CE3-B2AB-65CC78B1B2C0}"/>
              </a:ext>
            </a:extLst>
          </p:cNvPr>
          <p:cNvCxnSpPr>
            <a:cxnSpLocks/>
          </p:cNvCxnSpPr>
          <p:nvPr userDrawn="1"/>
        </p:nvCxnSpPr>
        <p:spPr>
          <a:xfrm>
            <a:off x="2072024" y="3216756"/>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3F693408-AB44-4176-9270-2FF98521398A}"/>
              </a:ext>
            </a:extLst>
          </p:cNvPr>
          <p:cNvSpPr>
            <a:spLocks noGrp="1"/>
          </p:cNvSpPr>
          <p:nvPr>
            <p:ph type="title"/>
          </p:nvPr>
        </p:nvSpPr>
        <p:spPr>
          <a:xfrm>
            <a:off x="3207224" y="2982600"/>
            <a:ext cx="5768454" cy="468312"/>
          </a:xfrm>
          <a:solidFill>
            <a:schemeClr val="accent2"/>
          </a:solidFill>
        </p:spPr>
        <p:txBody>
          <a:bodyPr/>
          <a:lstStyle/>
          <a:p>
            <a:r>
              <a:rPr lang="nl-NL"/>
              <a:t>Klik om stijl te bewerken</a:t>
            </a:r>
            <a:endParaRPr lang="nl-NL" dirty="0"/>
          </a:p>
        </p:txBody>
      </p:sp>
      <p:sp>
        <p:nvSpPr>
          <p:cNvPr id="25" name="Tijdelijke aanduiding voor tekst 35">
            <a:extLst>
              <a:ext uri="{FF2B5EF4-FFF2-40B4-BE49-F238E27FC236}">
                <a16:creationId xmlns:a16="http://schemas.microsoft.com/office/drawing/2014/main" id="{B242AEB1-B610-4C18-AD99-C07F9B6A283C}"/>
              </a:ext>
            </a:extLst>
          </p:cNvPr>
          <p:cNvSpPr>
            <a:spLocks noGrp="1"/>
          </p:cNvSpPr>
          <p:nvPr>
            <p:ph type="body" sz="quarter" idx="33"/>
          </p:nvPr>
        </p:nvSpPr>
        <p:spPr>
          <a:xfrm>
            <a:off x="4016992" y="549275"/>
            <a:ext cx="4148918" cy="792163"/>
          </a:xfrm>
        </p:spPr>
        <p:txBody>
          <a:bodyPr/>
          <a:lstStyle>
            <a:lvl1pPr marL="177800" indent="-177800" algn="l">
              <a:buFont typeface="Arial" panose="020B0604020202020204" pitchFamily="34" charset="0"/>
              <a:buChar char="•"/>
              <a:defRPr sz="1600"/>
            </a:lvl1pPr>
          </a:lstStyle>
          <a:p>
            <a:pPr lvl="0"/>
            <a:r>
              <a:rPr lang="nl-NL"/>
              <a:t>Klikken om de tekststijl van het model te bewerken</a:t>
            </a:r>
          </a:p>
        </p:txBody>
      </p:sp>
      <p:pic>
        <p:nvPicPr>
          <p:cNvPr id="19" name="Picture 9">
            <a:extLst>
              <a:ext uri="{FF2B5EF4-FFF2-40B4-BE49-F238E27FC236}">
                <a16:creationId xmlns:a16="http://schemas.microsoft.com/office/drawing/2014/main" id="{62FC3AFB-E099-0F47-BE34-E01D207B8A14}"/>
              </a:ext>
            </a:extLst>
          </p:cNvPr>
          <p:cNvPicPr>
            <a:picLocks noChangeAspect="1"/>
          </p:cNvPicPr>
          <p:nvPr userDrawn="1"/>
        </p:nvPicPr>
        <p:blipFill rotWithShape="1">
          <a:blip r:embed="rId2"/>
          <a:srcRect b="20453"/>
          <a:stretch/>
        </p:blipFill>
        <p:spPr>
          <a:xfrm>
            <a:off x="-3425" y="6394010"/>
            <a:ext cx="1884376" cy="472365"/>
          </a:xfrm>
          <a:prstGeom prst="rect">
            <a:avLst/>
          </a:prstGeom>
        </p:spPr>
      </p:pic>
      <p:pic>
        <p:nvPicPr>
          <p:cNvPr id="17" name="Picture 19">
            <a:extLst>
              <a:ext uri="{FF2B5EF4-FFF2-40B4-BE49-F238E27FC236}">
                <a16:creationId xmlns:a16="http://schemas.microsoft.com/office/drawing/2014/main" id="{7D328A1A-5105-0146-B7ED-B1B0A286158F}"/>
              </a:ext>
            </a:extLst>
          </p:cNvPr>
          <p:cNvPicPr>
            <a:picLocks noChangeAspect="1"/>
          </p:cNvPicPr>
          <p:nvPr userDrawn="1"/>
        </p:nvPicPr>
        <p:blipFill>
          <a:blip r:embed="rId3"/>
          <a:srcRect/>
          <a:stretch/>
        </p:blipFill>
        <p:spPr>
          <a:xfrm>
            <a:off x="10567342" y="6461447"/>
            <a:ext cx="1054583" cy="346433"/>
          </a:xfrm>
          <a:prstGeom prst="rect">
            <a:avLst/>
          </a:prstGeom>
        </p:spPr>
      </p:pic>
    </p:spTree>
    <p:extLst>
      <p:ext uri="{BB962C8B-B14F-4D97-AF65-F5344CB8AC3E}">
        <p14:creationId xmlns:p14="http://schemas.microsoft.com/office/powerpoint/2010/main" val="3017563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A79FA1-4A15-4D7E-81F8-BCEF493CFD1A}"/>
              </a:ext>
            </a:extLst>
          </p:cNvPr>
          <p:cNvSpPr>
            <a:spLocks noGrp="1"/>
          </p:cNvSpPr>
          <p:nvPr>
            <p:ph type="ctrTitle" hasCustomPrompt="1"/>
          </p:nvPr>
        </p:nvSpPr>
        <p:spPr>
          <a:xfrm>
            <a:off x="2070552" y="3742735"/>
            <a:ext cx="7816663" cy="791997"/>
          </a:xfrm>
          <a:noFill/>
        </p:spPr>
        <p:txBody>
          <a:bodyPr anchor="ctr" anchorCtr="0"/>
          <a:lstStyle>
            <a:lvl1pPr algn="ctr">
              <a:defRPr sz="2800"/>
            </a:lvl1pPr>
          </a:lstStyle>
          <a:p>
            <a:r>
              <a:rPr lang="en-US" dirty="0" err="1"/>
              <a:t>Noordelijke</a:t>
            </a:r>
            <a:r>
              <a:rPr lang="en-US" dirty="0"/>
              <a:t> RES-</a:t>
            </a:r>
            <a:r>
              <a:rPr lang="en-US" dirty="0" err="1"/>
              <a:t>en</a:t>
            </a:r>
            <a:endParaRPr lang="nl-NL" dirty="0"/>
          </a:p>
        </p:txBody>
      </p:sp>
      <p:sp>
        <p:nvSpPr>
          <p:cNvPr id="3" name="Ondertitel 2">
            <a:extLst>
              <a:ext uri="{FF2B5EF4-FFF2-40B4-BE49-F238E27FC236}">
                <a16:creationId xmlns:a16="http://schemas.microsoft.com/office/drawing/2014/main" id="{CD172DB1-0A41-404C-8E65-97E6546EB6C3}"/>
              </a:ext>
            </a:extLst>
          </p:cNvPr>
          <p:cNvSpPr>
            <a:spLocks noGrp="1"/>
          </p:cNvSpPr>
          <p:nvPr>
            <p:ph type="subTitle" idx="1"/>
          </p:nvPr>
        </p:nvSpPr>
        <p:spPr>
          <a:xfrm>
            <a:off x="2070552" y="4662112"/>
            <a:ext cx="7816663" cy="736386"/>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4" name="Tijdelijke aanduiding voor datum 3">
            <a:extLst>
              <a:ext uri="{FF2B5EF4-FFF2-40B4-BE49-F238E27FC236}">
                <a16:creationId xmlns:a16="http://schemas.microsoft.com/office/drawing/2014/main" id="{23A5415B-E1BA-41E3-A115-CCA7D4C70515}"/>
              </a:ext>
            </a:extLst>
          </p:cNvPr>
          <p:cNvSpPr>
            <a:spLocks noGrp="1"/>
          </p:cNvSpPr>
          <p:nvPr>
            <p:ph type="dt" sz="half" idx="10"/>
          </p:nvPr>
        </p:nvSpPr>
        <p:spPr/>
        <p:txBody>
          <a:bodyPr/>
          <a:lstStyle/>
          <a:p>
            <a:fld id="{C19F3B34-6B0D-45FF-A390-8EBDD9B392CA}" type="datetimeFigureOut">
              <a:rPr lang="nl-NL" smtClean="0"/>
              <a:t>06-05-2023</a:t>
            </a:fld>
            <a:endParaRPr lang="nl-NL"/>
          </a:p>
        </p:txBody>
      </p:sp>
      <p:sp>
        <p:nvSpPr>
          <p:cNvPr id="5" name="Tijdelijke aanduiding voor voettekst 4">
            <a:extLst>
              <a:ext uri="{FF2B5EF4-FFF2-40B4-BE49-F238E27FC236}">
                <a16:creationId xmlns:a16="http://schemas.microsoft.com/office/drawing/2014/main" id="{5288297E-A9E6-4A4B-BE95-948DD66A875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89C2F50-C461-426F-A6E7-20A2CEAF1B18}"/>
              </a:ext>
            </a:extLst>
          </p:cNvPr>
          <p:cNvSpPr>
            <a:spLocks noGrp="1"/>
          </p:cNvSpPr>
          <p:nvPr>
            <p:ph type="sldNum" sz="quarter" idx="12"/>
          </p:nvPr>
        </p:nvSpPr>
        <p:spPr/>
        <p:txBody>
          <a:bodyPr/>
          <a:lstStyle/>
          <a:p>
            <a:fld id="{F9DE7F4B-6E11-487C-9B28-4934A04645A5}" type="slidenum">
              <a:rPr lang="nl-NL" smtClean="0"/>
              <a:t>‹nr.›</a:t>
            </a:fld>
            <a:endParaRPr lang="nl-NL"/>
          </a:p>
        </p:txBody>
      </p:sp>
      <p:cxnSp>
        <p:nvCxnSpPr>
          <p:cNvPr id="8" name="Straight Connector 1">
            <a:extLst>
              <a:ext uri="{FF2B5EF4-FFF2-40B4-BE49-F238E27FC236}">
                <a16:creationId xmlns:a16="http://schemas.microsoft.com/office/drawing/2014/main" id="{DA170501-4914-4621-BC51-0ADD6078EF82}"/>
              </a:ext>
            </a:extLst>
          </p:cNvPr>
          <p:cNvCxnSpPr/>
          <p:nvPr userDrawn="1"/>
        </p:nvCxnSpPr>
        <p:spPr>
          <a:xfrm>
            <a:off x="2981325" y="2840032"/>
            <a:ext cx="6229350" cy="0"/>
          </a:xfrm>
          <a:prstGeom prst="line">
            <a:avLst/>
          </a:prstGeom>
          <a:ln w="12700" cap="rnd">
            <a:solidFill>
              <a:srgbClr val="387B9A"/>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824E5BC-F25F-024B-8272-73B10FA6A630}"/>
              </a:ext>
            </a:extLst>
          </p:cNvPr>
          <p:cNvSpPr txBox="1"/>
          <p:nvPr userDrawn="1"/>
        </p:nvSpPr>
        <p:spPr>
          <a:xfrm>
            <a:off x="1852612" y="6552709"/>
            <a:ext cx="8486775" cy="153888"/>
          </a:xfrm>
          <a:prstGeom prst="rect">
            <a:avLst/>
          </a:prstGeom>
          <a:noFill/>
        </p:spPr>
        <p:txBody>
          <a:bodyPr wrap="square" lIns="0" tIns="0" rIns="0" bIns="0" rtlCol="0">
            <a:spAutoFit/>
          </a:bodyPr>
          <a:lstStyle/>
          <a:p>
            <a:pPr algn="ctr"/>
            <a:r>
              <a:rPr lang="en-US" sz="1000" dirty="0">
                <a:solidFill>
                  <a:schemeClr val="tx2"/>
                </a:solidFill>
              </a:rPr>
              <a:t>Het </a:t>
            </a:r>
            <a:r>
              <a:rPr lang="en-US" sz="1000" b="1" dirty="0">
                <a:solidFill>
                  <a:schemeClr val="tx2"/>
                </a:solidFill>
                <a:latin typeface="+mj-lt"/>
              </a:rPr>
              <a:t>Expertise Centrum </a:t>
            </a:r>
            <a:r>
              <a:rPr lang="en-US" sz="1000" b="1" dirty="0" err="1">
                <a:solidFill>
                  <a:schemeClr val="tx2"/>
                </a:solidFill>
                <a:latin typeface="+mj-lt"/>
              </a:rPr>
              <a:t>Warmte</a:t>
            </a:r>
            <a:r>
              <a:rPr lang="en-US" sz="1000" b="1" dirty="0">
                <a:solidFill>
                  <a:schemeClr val="tx2"/>
                </a:solidFill>
                <a:latin typeface="+mj-lt"/>
              </a:rPr>
              <a:t> </a:t>
            </a:r>
            <a:r>
              <a:rPr lang="en-US" sz="1000" dirty="0">
                <a:solidFill>
                  <a:schemeClr val="tx2"/>
                </a:solidFill>
              </a:rPr>
              <a:t>is een initiatief van de Sectortafel Gebouwde Omgeving van het Klimaatakkoord.</a:t>
            </a:r>
          </a:p>
        </p:txBody>
      </p:sp>
      <p:sp>
        <p:nvSpPr>
          <p:cNvPr id="19" name="Rectangle 8">
            <a:extLst>
              <a:ext uri="{FF2B5EF4-FFF2-40B4-BE49-F238E27FC236}">
                <a16:creationId xmlns:a16="http://schemas.microsoft.com/office/drawing/2014/main" id="{1F30E06F-8426-7849-A492-8590475527F3}"/>
              </a:ext>
            </a:extLst>
          </p:cNvPr>
          <p:cNvSpPr/>
          <p:nvPr userDrawn="1"/>
        </p:nvSpPr>
        <p:spPr>
          <a:xfrm>
            <a:off x="0" y="6394010"/>
            <a:ext cx="12192000" cy="472361"/>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9">
            <a:extLst>
              <a:ext uri="{FF2B5EF4-FFF2-40B4-BE49-F238E27FC236}">
                <a16:creationId xmlns:a16="http://schemas.microsoft.com/office/drawing/2014/main" id="{08E03D45-8C71-1644-8D51-B275A960BD7F}"/>
              </a:ext>
            </a:extLst>
          </p:cNvPr>
          <p:cNvPicPr>
            <a:picLocks noChangeAspect="1"/>
          </p:cNvPicPr>
          <p:nvPr userDrawn="1"/>
        </p:nvPicPr>
        <p:blipFill rotWithShape="1">
          <a:blip r:embed="rId2"/>
          <a:srcRect b="20453"/>
          <a:stretch/>
        </p:blipFill>
        <p:spPr>
          <a:xfrm>
            <a:off x="-3425" y="6394010"/>
            <a:ext cx="1884376" cy="472365"/>
          </a:xfrm>
          <a:prstGeom prst="rect">
            <a:avLst/>
          </a:prstGeom>
        </p:spPr>
      </p:pic>
      <p:cxnSp>
        <p:nvCxnSpPr>
          <p:cNvPr id="22" name="Straight Connector 10">
            <a:extLst>
              <a:ext uri="{FF2B5EF4-FFF2-40B4-BE49-F238E27FC236}">
                <a16:creationId xmlns:a16="http://schemas.microsoft.com/office/drawing/2014/main" id="{BE5F231B-634F-4F45-8D21-2481AC1DA906}"/>
              </a:ext>
            </a:extLst>
          </p:cNvPr>
          <p:cNvCxnSpPr/>
          <p:nvPr userDrawn="1"/>
        </p:nvCxnSpPr>
        <p:spPr>
          <a:xfrm flipH="1">
            <a:off x="0" y="6394010"/>
            <a:ext cx="12192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3" name="Picture 4">
            <a:extLst>
              <a:ext uri="{FF2B5EF4-FFF2-40B4-BE49-F238E27FC236}">
                <a16:creationId xmlns:a16="http://schemas.microsoft.com/office/drawing/2014/main" id="{E82B9778-542E-2347-A8F2-5A9D0C723F8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58228" y="2251064"/>
            <a:ext cx="1222650" cy="12251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AC289639-C60D-B241-9C82-D86265E820F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476210" y="2251064"/>
            <a:ext cx="1177936" cy="117793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a:extLst>
              <a:ext uri="{FF2B5EF4-FFF2-40B4-BE49-F238E27FC236}">
                <a16:creationId xmlns:a16="http://schemas.microsoft.com/office/drawing/2014/main" id="{DA0125E6-856D-914A-B4A1-8614E87E39AF}"/>
              </a:ext>
            </a:extLst>
          </p:cNvPr>
          <p:cNvPicPr>
            <a:picLocks noChangeAspect="1"/>
          </p:cNvPicPr>
          <p:nvPr userDrawn="1"/>
        </p:nvPicPr>
        <p:blipFill>
          <a:blip r:embed="rId5"/>
          <a:srcRect/>
          <a:stretch/>
        </p:blipFill>
        <p:spPr>
          <a:xfrm>
            <a:off x="4501519" y="694720"/>
            <a:ext cx="3188962" cy="1047581"/>
          </a:xfrm>
          <a:prstGeom prst="rect">
            <a:avLst/>
          </a:prstGeom>
        </p:spPr>
      </p:pic>
      <p:pic>
        <p:nvPicPr>
          <p:cNvPr id="21" name="Picture 19">
            <a:extLst>
              <a:ext uri="{FF2B5EF4-FFF2-40B4-BE49-F238E27FC236}">
                <a16:creationId xmlns:a16="http://schemas.microsoft.com/office/drawing/2014/main" id="{B37555B5-3747-7A4D-B031-6F72AEFE099D}"/>
              </a:ext>
            </a:extLst>
          </p:cNvPr>
          <p:cNvPicPr>
            <a:picLocks noChangeAspect="1"/>
          </p:cNvPicPr>
          <p:nvPr userDrawn="1"/>
        </p:nvPicPr>
        <p:blipFill>
          <a:blip r:embed="rId5"/>
          <a:srcRect/>
          <a:stretch/>
        </p:blipFill>
        <p:spPr>
          <a:xfrm>
            <a:off x="10567342" y="6461447"/>
            <a:ext cx="1054583" cy="346433"/>
          </a:xfrm>
          <a:prstGeom prst="rect">
            <a:avLst/>
          </a:prstGeom>
        </p:spPr>
      </p:pic>
    </p:spTree>
    <p:extLst>
      <p:ext uri="{BB962C8B-B14F-4D97-AF65-F5344CB8AC3E}">
        <p14:creationId xmlns:p14="http://schemas.microsoft.com/office/powerpoint/2010/main" val="1816696674"/>
      </p:ext>
    </p:extLst>
  </p:cSld>
  <p:clrMapOvr>
    <a:masterClrMapping/>
  </p:clrMapOvr>
  <p:extLst>
    <p:ext uri="{DCECCB84-F9BA-43D5-87BE-67443E8EF086}">
      <p15:sldGuideLst xmlns:p15="http://schemas.microsoft.com/office/powerpoint/2012/main">
        <p15:guide id="1" orient="horz" pos="268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 en voettekst">
    <p:spTree>
      <p:nvGrpSpPr>
        <p:cNvPr id="1" name=""/>
        <p:cNvGrpSpPr/>
        <p:nvPr/>
      </p:nvGrpSpPr>
      <p:grpSpPr>
        <a:xfrm>
          <a:off x="0" y="0"/>
          <a:ext cx="0" cy="0"/>
          <a:chOff x="0" y="0"/>
          <a:chExt cx="0" cy="0"/>
        </a:xfrm>
      </p:grpSpPr>
      <p:cxnSp>
        <p:nvCxnSpPr>
          <p:cNvPr id="7" name="Straight Connector 11">
            <a:extLst>
              <a:ext uri="{FF2B5EF4-FFF2-40B4-BE49-F238E27FC236}">
                <a16:creationId xmlns:a16="http://schemas.microsoft.com/office/drawing/2014/main" id="{EE03FF9A-F597-4244-BD01-6D331A84510A}"/>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EB2BA612-E490-44F2-BA61-FD5739D95182}"/>
              </a:ext>
            </a:extLst>
          </p:cNvPr>
          <p:cNvSpPr>
            <a:spLocks noGrp="1"/>
          </p:cNvSpPr>
          <p:nvPr>
            <p:ph idx="1"/>
          </p:nvPr>
        </p:nvSpPr>
        <p:spPr>
          <a:xfrm>
            <a:off x="695325" y="1341439"/>
            <a:ext cx="10801350" cy="265280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06-05-2023</a:t>
            </a:fld>
            <a:endParaRPr lang="nl-NL"/>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10" name="Tijdelijke aanduiding voor tekst 9">
            <a:extLst>
              <a:ext uri="{FF2B5EF4-FFF2-40B4-BE49-F238E27FC236}">
                <a16:creationId xmlns:a16="http://schemas.microsoft.com/office/drawing/2014/main" id="{D760F8B0-43A0-49EF-BB3D-C1F4C9340B9B}"/>
              </a:ext>
            </a:extLst>
          </p:cNvPr>
          <p:cNvSpPr>
            <a:spLocks noGrp="1"/>
          </p:cNvSpPr>
          <p:nvPr>
            <p:ph type="body" sz="quarter" idx="13"/>
          </p:nvPr>
        </p:nvSpPr>
        <p:spPr>
          <a:xfrm>
            <a:off x="695325" y="4774551"/>
            <a:ext cx="10801350" cy="1138888"/>
          </a:xfrm>
          <a:solidFill>
            <a:schemeClr val="tx2"/>
          </a:solidFill>
        </p:spPr>
        <p:txBody>
          <a:bodyPr lIns="180000" tIns="180000" rIns="144000" bIns="144000"/>
          <a:lstStyle>
            <a:lvl1pPr marL="0" indent="0">
              <a:buNone/>
              <a:defRPr b="1">
                <a:solidFill>
                  <a:schemeClr val="bg1"/>
                </a:solidFill>
                <a:latin typeface="+mj-lt"/>
              </a:defRPr>
            </a:lvl1pPr>
            <a:lvl2pPr>
              <a:defRPr>
                <a:solidFill>
                  <a:schemeClr val="bg1"/>
                </a:solidFill>
              </a:defRPr>
            </a:lvl2pPr>
          </a:lstStyle>
          <a:p>
            <a:pPr lvl="0"/>
            <a:r>
              <a:rPr lang="nl-NL"/>
              <a:t>Klikken om de tekststijl van het model te bewerken</a:t>
            </a:r>
          </a:p>
          <a:p>
            <a:pPr lvl="1"/>
            <a:r>
              <a:rPr lang="nl-NL"/>
              <a:t>Tweede niveau</a:t>
            </a:r>
          </a:p>
        </p:txBody>
      </p:sp>
      <p:sp>
        <p:nvSpPr>
          <p:cNvPr id="9" name="Titel 1">
            <a:extLst>
              <a:ext uri="{FF2B5EF4-FFF2-40B4-BE49-F238E27FC236}">
                <a16:creationId xmlns:a16="http://schemas.microsoft.com/office/drawing/2014/main" id="{DBB5B111-C419-BF46-89A0-9F62CF0A733F}"/>
              </a:ext>
            </a:extLst>
          </p:cNvPr>
          <p:cNvSpPr>
            <a:spLocks noGrp="1"/>
          </p:cNvSpPr>
          <p:nvPr>
            <p:ph type="title"/>
          </p:nvPr>
        </p:nvSpPr>
        <p:spPr>
          <a:xfrm>
            <a:off x="3207224" y="296864"/>
            <a:ext cx="5768454" cy="468312"/>
          </a:xfrm>
          <a:solidFill>
            <a:schemeClr val="accent2"/>
          </a:solidFill>
        </p:spPr>
        <p:txBody>
          <a:bodyPr vert="horz" lIns="0" tIns="28800" rIns="0" bIns="0" rtlCol="0" anchor="ctr">
            <a:noAutofit/>
          </a:bodyPr>
          <a:lstStyle>
            <a:lvl1pPr>
              <a:defRPr lang="nl-NL"/>
            </a:lvl1pPr>
          </a:lstStyle>
          <a:p>
            <a:pPr lvl="0"/>
            <a:r>
              <a:rPr lang="nl-NL"/>
              <a:t>Klik om stijl te bewerken</a:t>
            </a:r>
            <a:endParaRPr lang="nl-NL" dirty="0"/>
          </a:p>
        </p:txBody>
      </p:sp>
    </p:spTree>
    <p:extLst>
      <p:ext uri="{BB962C8B-B14F-4D97-AF65-F5344CB8AC3E}">
        <p14:creationId xmlns:p14="http://schemas.microsoft.com/office/powerpoint/2010/main" val="2690271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leine subtitel, 2 kolomm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400E2F-3B5A-4CE3-8812-3A0378F6D146}"/>
              </a:ext>
            </a:extLst>
          </p:cNvPr>
          <p:cNvSpPr>
            <a:spLocks noGrp="1"/>
          </p:cNvSpPr>
          <p:nvPr>
            <p:ph type="title"/>
          </p:nvPr>
        </p:nvSpPr>
        <p:spPr>
          <a:solidFill>
            <a:schemeClr val="accent1"/>
          </a:solidFill>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8E10AC5-78EA-4D68-A56B-117BFFC11011}"/>
              </a:ext>
            </a:extLst>
          </p:cNvPr>
          <p:cNvSpPr>
            <a:spLocks noGrp="1"/>
          </p:cNvSpPr>
          <p:nvPr>
            <p:ph sz="half" idx="1"/>
          </p:nvPr>
        </p:nvSpPr>
        <p:spPr>
          <a:xfrm>
            <a:off x="695325" y="1825625"/>
            <a:ext cx="5040313" cy="40878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81EB223-65EF-4CF5-A97B-88FC6B821794}"/>
              </a:ext>
            </a:extLst>
          </p:cNvPr>
          <p:cNvSpPr>
            <a:spLocks noGrp="1"/>
          </p:cNvSpPr>
          <p:nvPr>
            <p:ph sz="half" idx="2"/>
          </p:nvPr>
        </p:nvSpPr>
        <p:spPr>
          <a:xfrm>
            <a:off x="6456363" y="1825625"/>
            <a:ext cx="5040314" cy="40878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a:extLst>
              <a:ext uri="{FF2B5EF4-FFF2-40B4-BE49-F238E27FC236}">
                <a16:creationId xmlns:a16="http://schemas.microsoft.com/office/drawing/2014/main" id="{EA1E7BEE-0326-497B-B74F-8A02E1FEBFEB}"/>
              </a:ext>
            </a:extLst>
          </p:cNvPr>
          <p:cNvSpPr>
            <a:spLocks noGrp="1"/>
          </p:cNvSpPr>
          <p:nvPr>
            <p:ph type="dt" sz="half" idx="10"/>
          </p:nvPr>
        </p:nvSpPr>
        <p:spPr/>
        <p:txBody>
          <a:bodyPr/>
          <a:lstStyle/>
          <a:p>
            <a:fld id="{C19F3B34-6B0D-45FF-A390-8EBDD9B392CA}" type="datetimeFigureOut">
              <a:rPr lang="nl-NL" smtClean="0"/>
              <a:t>06-05-2023</a:t>
            </a:fld>
            <a:endParaRPr lang="nl-NL"/>
          </a:p>
        </p:txBody>
      </p:sp>
      <p:sp>
        <p:nvSpPr>
          <p:cNvPr id="6" name="Tijdelijke aanduiding voor voettekst 5">
            <a:extLst>
              <a:ext uri="{FF2B5EF4-FFF2-40B4-BE49-F238E27FC236}">
                <a16:creationId xmlns:a16="http://schemas.microsoft.com/office/drawing/2014/main" id="{0A0DA213-AC14-48D0-8DF0-D5D29036A29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86999A4-7900-457D-BF45-B95718D6ED0A}"/>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9" name="Tijdelijke aanduiding voor tekst 8">
            <a:extLst>
              <a:ext uri="{FF2B5EF4-FFF2-40B4-BE49-F238E27FC236}">
                <a16:creationId xmlns:a16="http://schemas.microsoft.com/office/drawing/2014/main" id="{F262B0AB-2439-4706-9401-5C7153D70F5F}"/>
              </a:ext>
            </a:extLst>
          </p:cNvPr>
          <p:cNvSpPr>
            <a:spLocks noGrp="1"/>
          </p:cNvSpPr>
          <p:nvPr>
            <p:ph type="body" sz="quarter" idx="13" hasCustomPrompt="1"/>
          </p:nvPr>
        </p:nvSpPr>
        <p:spPr>
          <a:xfrm>
            <a:off x="2070100" y="973138"/>
            <a:ext cx="8078788" cy="368300"/>
          </a:xfrm>
        </p:spPr>
        <p:txBody>
          <a:bodyPr anchor="ctr" anchorCtr="0"/>
          <a:lstStyle>
            <a:lvl1pPr marL="0" indent="0" algn="ctr">
              <a:buNone/>
              <a:defRPr b="1">
                <a:latin typeface="+mj-lt"/>
              </a:defRPr>
            </a:lvl1pPr>
            <a:lvl2pPr algn="ctr">
              <a:defRPr/>
            </a:lvl2pPr>
            <a:lvl3pPr algn="ctr">
              <a:defRPr/>
            </a:lvl3pPr>
            <a:lvl4pPr algn="ctr">
              <a:defRPr/>
            </a:lvl4pPr>
            <a:lvl5pPr algn="ctr">
              <a:defRPr/>
            </a:lvl5pPr>
          </a:lstStyle>
          <a:p>
            <a:pPr lvl="0"/>
            <a:r>
              <a:rPr lang="nl-NL" dirty="0"/>
              <a:t>Subtitel</a:t>
            </a:r>
          </a:p>
        </p:txBody>
      </p:sp>
      <p:sp>
        <p:nvSpPr>
          <p:cNvPr id="10" name="Titel 1">
            <a:extLst>
              <a:ext uri="{FF2B5EF4-FFF2-40B4-BE49-F238E27FC236}">
                <a16:creationId xmlns:a16="http://schemas.microsoft.com/office/drawing/2014/main" id="{DC976778-560F-2448-8AD8-78C1AFE65055}"/>
              </a:ext>
            </a:extLst>
          </p:cNvPr>
          <p:cNvSpPr txBox="1">
            <a:spLocks/>
          </p:cNvSpPr>
          <p:nvPr userDrawn="1"/>
        </p:nvSpPr>
        <p:spPr>
          <a:xfrm>
            <a:off x="3207224" y="296864"/>
            <a:ext cx="5768454" cy="468312"/>
          </a:xfrm>
          <a:prstGeom prst="rect">
            <a:avLst/>
          </a:prstGeom>
          <a:solidFill>
            <a:schemeClr val="accent2"/>
          </a:solidFill>
        </p:spPr>
        <p:txBody>
          <a:bodyPr vert="horz" lIns="0" tIns="28800" rIns="0" bIns="0" rtlCol="0" anchor="ctr">
            <a:noAutofit/>
          </a:bodyPr>
          <a:lstStyle>
            <a:lvl1pPr algn="ctr" defTabSz="914400" rtl="0" eaLnBrk="1" latinLnBrk="0" hangingPunct="1">
              <a:lnSpc>
                <a:spcPct val="90000"/>
              </a:lnSpc>
              <a:spcBef>
                <a:spcPct val="0"/>
              </a:spcBef>
              <a:buNone/>
              <a:defRPr lang="nl-NL" sz="2800" b="1" kern="1200">
                <a:solidFill>
                  <a:schemeClr val="tx2"/>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492402419"/>
      </p:ext>
    </p:extLst>
  </p:cSld>
  <p:clrMapOvr>
    <a:masterClrMapping/>
  </p:clrMapOvr>
  <p:extLst>
    <p:ext uri="{DCECCB84-F9BA-43D5-87BE-67443E8EF086}">
      <p15:sldGuideLst xmlns:p15="http://schemas.microsoft.com/office/powerpoint/2012/main">
        <p15:guide id="2" pos="4067" userDrawn="1">
          <p15:clr>
            <a:srgbClr val="FBAE40"/>
          </p15:clr>
        </p15:guide>
        <p15:guide id="3" pos="3613"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ote subtitel, 2 kolomm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400E2F-3B5A-4CE3-8812-3A0378F6D146}"/>
              </a:ext>
            </a:extLst>
          </p:cNvPr>
          <p:cNvSpPr>
            <a:spLocks noGrp="1"/>
          </p:cNvSpPr>
          <p:nvPr>
            <p:ph type="title"/>
          </p:nvPr>
        </p:nvSpPr>
        <p:spPr>
          <a:solidFill>
            <a:schemeClr val="accent1"/>
          </a:solidFill>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8E10AC5-78EA-4D68-A56B-117BFFC11011}"/>
              </a:ext>
            </a:extLst>
          </p:cNvPr>
          <p:cNvSpPr>
            <a:spLocks noGrp="1"/>
          </p:cNvSpPr>
          <p:nvPr>
            <p:ph sz="half" idx="1"/>
          </p:nvPr>
        </p:nvSpPr>
        <p:spPr>
          <a:xfrm>
            <a:off x="1351829" y="1974274"/>
            <a:ext cx="4383809" cy="34601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a:extLst>
              <a:ext uri="{FF2B5EF4-FFF2-40B4-BE49-F238E27FC236}">
                <a16:creationId xmlns:a16="http://schemas.microsoft.com/office/drawing/2014/main" id="{D81EB223-65EF-4CF5-A97B-88FC6B821794}"/>
              </a:ext>
            </a:extLst>
          </p:cNvPr>
          <p:cNvSpPr>
            <a:spLocks noGrp="1"/>
          </p:cNvSpPr>
          <p:nvPr>
            <p:ph sz="half" idx="2"/>
          </p:nvPr>
        </p:nvSpPr>
        <p:spPr>
          <a:xfrm>
            <a:off x="6456363" y="1974274"/>
            <a:ext cx="4392612" cy="34601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a:extLst>
              <a:ext uri="{FF2B5EF4-FFF2-40B4-BE49-F238E27FC236}">
                <a16:creationId xmlns:a16="http://schemas.microsoft.com/office/drawing/2014/main" id="{EA1E7BEE-0326-497B-B74F-8A02E1FEBFEB}"/>
              </a:ext>
            </a:extLst>
          </p:cNvPr>
          <p:cNvSpPr>
            <a:spLocks noGrp="1"/>
          </p:cNvSpPr>
          <p:nvPr>
            <p:ph type="dt" sz="half" idx="10"/>
          </p:nvPr>
        </p:nvSpPr>
        <p:spPr/>
        <p:txBody>
          <a:bodyPr/>
          <a:lstStyle/>
          <a:p>
            <a:fld id="{C19F3B34-6B0D-45FF-A390-8EBDD9B392CA}" type="datetimeFigureOut">
              <a:rPr lang="nl-NL" smtClean="0"/>
              <a:t>06-05-2023</a:t>
            </a:fld>
            <a:endParaRPr lang="nl-NL"/>
          </a:p>
        </p:txBody>
      </p:sp>
      <p:sp>
        <p:nvSpPr>
          <p:cNvPr id="6" name="Tijdelijke aanduiding voor voettekst 5">
            <a:extLst>
              <a:ext uri="{FF2B5EF4-FFF2-40B4-BE49-F238E27FC236}">
                <a16:creationId xmlns:a16="http://schemas.microsoft.com/office/drawing/2014/main" id="{0A0DA213-AC14-48D0-8DF0-D5D29036A29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86999A4-7900-457D-BF45-B95718D6ED0A}"/>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9" name="Tijdelijke aanduiding voor tekst 8">
            <a:extLst>
              <a:ext uri="{FF2B5EF4-FFF2-40B4-BE49-F238E27FC236}">
                <a16:creationId xmlns:a16="http://schemas.microsoft.com/office/drawing/2014/main" id="{F262B0AB-2439-4706-9401-5C7153D70F5F}"/>
              </a:ext>
            </a:extLst>
          </p:cNvPr>
          <p:cNvSpPr>
            <a:spLocks noGrp="1"/>
          </p:cNvSpPr>
          <p:nvPr>
            <p:ph type="body" sz="quarter" idx="13" hasCustomPrompt="1"/>
          </p:nvPr>
        </p:nvSpPr>
        <p:spPr>
          <a:xfrm>
            <a:off x="1351829" y="1118610"/>
            <a:ext cx="9497146" cy="585498"/>
          </a:xfrm>
        </p:spPr>
        <p:txBody>
          <a:bodyPr anchor="ctr" anchorCtr="0"/>
          <a:lstStyle>
            <a:lvl1pPr marL="0" indent="0" algn="ctr">
              <a:buNone/>
              <a:defRPr sz="2800" b="0">
                <a:latin typeface="+mn-lt"/>
              </a:defRPr>
            </a:lvl1pPr>
            <a:lvl2pPr algn="ctr">
              <a:defRPr/>
            </a:lvl2pPr>
            <a:lvl3pPr algn="ctr">
              <a:defRPr/>
            </a:lvl3pPr>
            <a:lvl4pPr algn="ctr">
              <a:defRPr/>
            </a:lvl4pPr>
            <a:lvl5pPr algn="ctr">
              <a:defRPr/>
            </a:lvl5pPr>
          </a:lstStyle>
          <a:p>
            <a:pPr lvl="0"/>
            <a:r>
              <a:rPr lang="nl-NL" dirty="0"/>
              <a:t>Subtitel</a:t>
            </a:r>
          </a:p>
        </p:txBody>
      </p:sp>
      <p:sp>
        <p:nvSpPr>
          <p:cNvPr id="10" name="Titel 1">
            <a:extLst>
              <a:ext uri="{FF2B5EF4-FFF2-40B4-BE49-F238E27FC236}">
                <a16:creationId xmlns:a16="http://schemas.microsoft.com/office/drawing/2014/main" id="{80A3F070-1574-8B44-ACED-6950DB3ABE8B}"/>
              </a:ext>
            </a:extLst>
          </p:cNvPr>
          <p:cNvSpPr txBox="1">
            <a:spLocks/>
          </p:cNvSpPr>
          <p:nvPr userDrawn="1"/>
        </p:nvSpPr>
        <p:spPr>
          <a:xfrm>
            <a:off x="3207224" y="296864"/>
            <a:ext cx="5768454" cy="468312"/>
          </a:xfrm>
          <a:prstGeom prst="rect">
            <a:avLst/>
          </a:prstGeom>
          <a:solidFill>
            <a:schemeClr val="accent2"/>
          </a:solidFill>
        </p:spPr>
        <p:txBody>
          <a:bodyPr vert="horz" lIns="0" tIns="28800" rIns="0" bIns="0" rtlCol="0" anchor="ctr">
            <a:noAutofit/>
          </a:bodyPr>
          <a:lstStyle>
            <a:lvl1pPr algn="ctr" defTabSz="914400" rtl="0" eaLnBrk="1" latinLnBrk="0" hangingPunct="1">
              <a:lnSpc>
                <a:spcPct val="90000"/>
              </a:lnSpc>
              <a:spcBef>
                <a:spcPct val="0"/>
              </a:spcBef>
              <a:buNone/>
              <a:defRPr lang="nl-NL" sz="2800" b="1" kern="1200">
                <a:solidFill>
                  <a:schemeClr val="tx2"/>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276286561"/>
      </p:ext>
    </p:extLst>
  </p:cSld>
  <p:clrMapOvr>
    <a:masterClrMapping/>
  </p:clrMapOvr>
  <p:extLst>
    <p:ext uri="{DCECCB84-F9BA-43D5-87BE-67443E8EF086}">
      <p15:sldGuideLst xmlns:p15="http://schemas.microsoft.com/office/powerpoint/2012/main">
        <p15:guide id="2" pos="4067">
          <p15:clr>
            <a:srgbClr val="FBAE40"/>
          </p15:clr>
        </p15:guide>
        <p15:guide id="3" pos="3613">
          <p15:clr>
            <a:srgbClr val="FBAE40"/>
          </p15:clr>
        </p15:guide>
        <p15:guide id="4" pos="846" userDrawn="1">
          <p15:clr>
            <a:srgbClr val="FBAE40"/>
          </p15:clr>
        </p15:guide>
        <p15:guide id="5" pos="683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wee koloms">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A219E7C4-2FFA-43E8-A317-99319B3A41BF}"/>
              </a:ext>
            </a:extLst>
          </p:cNvPr>
          <p:cNvSpPr/>
          <p:nvPr userDrawn="1"/>
        </p:nvSpPr>
        <p:spPr>
          <a:xfrm>
            <a:off x="0" y="6394011"/>
            <a:ext cx="12192000" cy="46399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0">
            <a:extLst>
              <a:ext uri="{FF2B5EF4-FFF2-40B4-BE49-F238E27FC236}">
                <a16:creationId xmlns:a16="http://schemas.microsoft.com/office/drawing/2014/main" id="{3521B82D-EA0D-49EF-AA83-B4AB2176AE28}"/>
              </a:ext>
            </a:extLst>
          </p:cNvPr>
          <p:cNvCxnSpPr/>
          <p:nvPr userDrawn="1"/>
        </p:nvCxnSpPr>
        <p:spPr>
          <a:xfrm flipH="1">
            <a:off x="0" y="6394010"/>
            <a:ext cx="12192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98400E2F-3B5A-4CE3-8812-3A0378F6D146}"/>
              </a:ext>
            </a:extLst>
          </p:cNvPr>
          <p:cNvSpPr>
            <a:spLocks noGrp="1"/>
          </p:cNvSpPr>
          <p:nvPr>
            <p:ph type="title"/>
          </p:nvPr>
        </p:nvSpPr>
        <p:spPr>
          <a:xfrm>
            <a:off x="695324" y="296864"/>
            <a:ext cx="10801351" cy="468312"/>
          </a:xfrm>
          <a:noFill/>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8E10AC5-78EA-4D68-A56B-117BFFC11011}"/>
              </a:ext>
            </a:extLst>
          </p:cNvPr>
          <p:cNvSpPr>
            <a:spLocks noGrp="1"/>
          </p:cNvSpPr>
          <p:nvPr>
            <p:ph sz="half" idx="1"/>
          </p:nvPr>
        </p:nvSpPr>
        <p:spPr>
          <a:xfrm>
            <a:off x="695325" y="1341439"/>
            <a:ext cx="5040313" cy="4572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a:extLst>
              <a:ext uri="{FF2B5EF4-FFF2-40B4-BE49-F238E27FC236}">
                <a16:creationId xmlns:a16="http://schemas.microsoft.com/office/drawing/2014/main" id="{D81EB223-65EF-4CF5-A97B-88FC6B821794}"/>
              </a:ext>
            </a:extLst>
          </p:cNvPr>
          <p:cNvSpPr>
            <a:spLocks noGrp="1"/>
          </p:cNvSpPr>
          <p:nvPr>
            <p:ph sz="half" idx="2"/>
          </p:nvPr>
        </p:nvSpPr>
        <p:spPr>
          <a:xfrm>
            <a:off x="6456363" y="1341439"/>
            <a:ext cx="5040314" cy="4572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a:extLst>
              <a:ext uri="{FF2B5EF4-FFF2-40B4-BE49-F238E27FC236}">
                <a16:creationId xmlns:a16="http://schemas.microsoft.com/office/drawing/2014/main" id="{EA1E7BEE-0326-497B-B74F-8A02E1FEBFEB}"/>
              </a:ext>
            </a:extLst>
          </p:cNvPr>
          <p:cNvSpPr>
            <a:spLocks noGrp="1"/>
          </p:cNvSpPr>
          <p:nvPr>
            <p:ph type="dt" sz="half" idx="10"/>
          </p:nvPr>
        </p:nvSpPr>
        <p:spPr/>
        <p:txBody>
          <a:bodyPr/>
          <a:lstStyle/>
          <a:p>
            <a:fld id="{C19F3B34-6B0D-45FF-A390-8EBDD9B392CA}" type="datetimeFigureOut">
              <a:rPr lang="nl-NL" smtClean="0"/>
              <a:t>06-05-2023</a:t>
            </a:fld>
            <a:endParaRPr lang="nl-NL"/>
          </a:p>
        </p:txBody>
      </p:sp>
      <p:sp>
        <p:nvSpPr>
          <p:cNvPr id="6" name="Tijdelijke aanduiding voor voettekst 5">
            <a:extLst>
              <a:ext uri="{FF2B5EF4-FFF2-40B4-BE49-F238E27FC236}">
                <a16:creationId xmlns:a16="http://schemas.microsoft.com/office/drawing/2014/main" id="{0A0DA213-AC14-48D0-8DF0-D5D29036A29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86999A4-7900-457D-BF45-B95718D6ED0A}"/>
              </a:ext>
            </a:extLst>
          </p:cNvPr>
          <p:cNvSpPr>
            <a:spLocks noGrp="1"/>
          </p:cNvSpPr>
          <p:nvPr>
            <p:ph type="sldNum" sz="quarter" idx="12"/>
          </p:nvPr>
        </p:nvSpPr>
        <p:spPr/>
        <p:txBody>
          <a:bodyPr/>
          <a:lstStyle/>
          <a:p>
            <a:fld id="{F9DE7F4B-6E11-487C-9B28-4934A04645A5}" type="slidenum">
              <a:rPr lang="nl-NL" smtClean="0"/>
              <a:t>‹nr.›</a:t>
            </a:fld>
            <a:endParaRPr lang="nl-NL"/>
          </a:p>
        </p:txBody>
      </p:sp>
      <p:pic>
        <p:nvPicPr>
          <p:cNvPr id="15" name="Picture 9">
            <a:extLst>
              <a:ext uri="{FF2B5EF4-FFF2-40B4-BE49-F238E27FC236}">
                <a16:creationId xmlns:a16="http://schemas.microsoft.com/office/drawing/2014/main" id="{09FF9737-024E-3244-ACBC-58BD434B9AC8}"/>
              </a:ext>
            </a:extLst>
          </p:cNvPr>
          <p:cNvPicPr>
            <a:picLocks noChangeAspect="1"/>
          </p:cNvPicPr>
          <p:nvPr userDrawn="1"/>
        </p:nvPicPr>
        <p:blipFill rotWithShape="1">
          <a:blip r:embed="rId2"/>
          <a:srcRect b="20453"/>
          <a:stretch/>
        </p:blipFill>
        <p:spPr>
          <a:xfrm>
            <a:off x="-3425" y="6394010"/>
            <a:ext cx="1884376" cy="472365"/>
          </a:xfrm>
          <a:prstGeom prst="rect">
            <a:avLst/>
          </a:prstGeom>
        </p:spPr>
      </p:pic>
      <p:pic>
        <p:nvPicPr>
          <p:cNvPr id="12" name="Picture 19">
            <a:extLst>
              <a:ext uri="{FF2B5EF4-FFF2-40B4-BE49-F238E27FC236}">
                <a16:creationId xmlns:a16="http://schemas.microsoft.com/office/drawing/2014/main" id="{1B86B213-7E7C-FA48-B58A-9CE526CC93C6}"/>
              </a:ext>
            </a:extLst>
          </p:cNvPr>
          <p:cNvPicPr>
            <a:picLocks noChangeAspect="1"/>
          </p:cNvPicPr>
          <p:nvPr userDrawn="1"/>
        </p:nvPicPr>
        <p:blipFill>
          <a:blip r:embed="rId3"/>
          <a:srcRect/>
          <a:stretch/>
        </p:blipFill>
        <p:spPr>
          <a:xfrm>
            <a:off x="10567342" y="6461447"/>
            <a:ext cx="1054583" cy="346433"/>
          </a:xfrm>
          <a:prstGeom prst="rect">
            <a:avLst/>
          </a:prstGeom>
        </p:spPr>
      </p:pic>
    </p:spTree>
    <p:extLst>
      <p:ext uri="{BB962C8B-B14F-4D97-AF65-F5344CB8AC3E}">
        <p14:creationId xmlns:p14="http://schemas.microsoft.com/office/powerpoint/2010/main" val="3688228150"/>
      </p:ext>
    </p:extLst>
  </p:cSld>
  <p:clrMapOvr>
    <a:masterClrMapping/>
  </p:clrMapOvr>
  <p:extLst>
    <p:ext uri="{DCECCB84-F9BA-43D5-87BE-67443E8EF086}">
      <p15:sldGuideLst xmlns:p15="http://schemas.microsoft.com/office/powerpoint/2012/main">
        <p15:guide id="2" pos="4067">
          <p15:clr>
            <a:srgbClr val="FBAE40"/>
          </p15:clr>
        </p15:guide>
        <p15:guide id="3" pos="361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37CA8975-3BED-4CF3-B9FE-8FAD4D0F7C8D}"/>
              </a:ext>
            </a:extLst>
          </p:cNvPr>
          <p:cNvSpPr/>
          <p:nvPr userDrawn="1"/>
        </p:nvSpPr>
        <p:spPr>
          <a:xfrm>
            <a:off x="0" y="6394011"/>
            <a:ext cx="12192000" cy="46399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0">
            <a:extLst>
              <a:ext uri="{FF2B5EF4-FFF2-40B4-BE49-F238E27FC236}">
                <a16:creationId xmlns:a16="http://schemas.microsoft.com/office/drawing/2014/main" id="{D4E1075F-292F-4B71-8A94-936EF212F76A}"/>
              </a:ext>
            </a:extLst>
          </p:cNvPr>
          <p:cNvCxnSpPr/>
          <p:nvPr userDrawn="1"/>
        </p:nvCxnSpPr>
        <p:spPr>
          <a:xfrm flipH="1">
            <a:off x="0" y="6394010"/>
            <a:ext cx="12192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A920E8EB-C868-4D39-AA6F-2A0EAFDA75F4}"/>
              </a:ext>
            </a:extLst>
          </p:cNvPr>
          <p:cNvSpPr>
            <a:spLocks noGrp="1"/>
          </p:cNvSpPr>
          <p:nvPr>
            <p:ph type="title"/>
          </p:nvPr>
        </p:nvSpPr>
        <p:spPr>
          <a:xfrm>
            <a:off x="698501" y="365126"/>
            <a:ext cx="10798174" cy="1275088"/>
          </a:xfrm>
          <a:noFill/>
        </p:spPr>
        <p:txBody>
          <a:bodyPr/>
          <a:lstStyle/>
          <a:p>
            <a:r>
              <a:rPr lang="nl-NL"/>
              <a:t>Klik om stijl te bewerken</a:t>
            </a:r>
            <a:endParaRPr lang="nl-NL" dirty="0"/>
          </a:p>
        </p:txBody>
      </p:sp>
      <p:sp>
        <p:nvSpPr>
          <p:cNvPr id="3" name="Tijdelijke aanduiding voor tekst 2">
            <a:extLst>
              <a:ext uri="{FF2B5EF4-FFF2-40B4-BE49-F238E27FC236}">
                <a16:creationId xmlns:a16="http://schemas.microsoft.com/office/drawing/2014/main" id="{58432631-D3A0-4B96-A22E-039A2F4A1068}"/>
              </a:ext>
            </a:extLst>
          </p:cNvPr>
          <p:cNvSpPr>
            <a:spLocks noGrp="1"/>
          </p:cNvSpPr>
          <p:nvPr>
            <p:ph type="body" idx="1"/>
          </p:nvPr>
        </p:nvSpPr>
        <p:spPr>
          <a:xfrm>
            <a:off x="695325" y="1681163"/>
            <a:ext cx="5040313" cy="553279"/>
          </a:xfrm>
        </p:spPr>
        <p:txBody>
          <a:bodyPr anchor="b"/>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B30FFBC-A466-4557-8897-FC0F1D5CDED2}"/>
              </a:ext>
            </a:extLst>
          </p:cNvPr>
          <p:cNvSpPr>
            <a:spLocks noGrp="1"/>
          </p:cNvSpPr>
          <p:nvPr>
            <p:ph sz="half" idx="2"/>
          </p:nvPr>
        </p:nvSpPr>
        <p:spPr>
          <a:xfrm>
            <a:off x="695325" y="2505075"/>
            <a:ext cx="5040313" cy="34165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611856B-83D8-49F3-8B87-8F33182BDBE1}"/>
              </a:ext>
            </a:extLst>
          </p:cNvPr>
          <p:cNvSpPr>
            <a:spLocks noGrp="1"/>
          </p:cNvSpPr>
          <p:nvPr>
            <p:ph type="body" sz="quarter" idx="3"/>
          </p:nvPr>
        </p:nvSpPr>
        <p:spPr>
          <a:xfrm>
            <a:off x="6456363" y="1681163"/>
            <a:ext cx="5040312" cy="553279"/>
          </a:xfrm>
        </p:spPr>
        <p:txBody>
          <a:bodyPr anchor="b"/>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27E68DA-EE67-4E8D-AF17-CBE735388EB9}"/>
              </a:ext>
            </a:extLst>
          </p:cNvPr>
          <p:cNvSpPr>
            <a:spLocks noGrp="1"/>
          </p:cNvSpPr>
          <p:nvPr>
            <p:ph sz="quarter" idx="4"/>
          </p:nvPr>
        </p:nvSpPr>
        <p:spPr>
          <a:xfrm>
            <a:off x="6456363" y="2505075"/>
            <a:ext cx="5040312" cy="34165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78EC004-3BC5-4D78-8A0E-A26263A766E7}"/>
              </a:ext>
            </a:extLst>
          </p:cNvPr>
          <p:cNvSpPr>
            <a:spLocks noGrp="1"/>
          </p:cNvSpPr>
          <p:nvPr>
            <p:ph type="dt" sz="half" idx="10"/>
          </p:nvPr>
        </p:nvSpPr>
        <p:spPr/>
        <p:txBody>
          <a:bodyPr/>
          <a:lstStyle/>
          <a:p>
            <a:fld id="{C19F3B34-6B0D-45FF-A390-8EBDD9B392CA}" type="datetimeFigureOut">
              <a:rPr lang="nl-NL" smtClean="0"/>
              <a:t>06-05-2023</a:t>
            </a:fld>
            <a:endParaRPr lang="nl-NL"/>
          </a:p>
        </p:txBody>
      </p:sp>
      <p:sp>
        <p:nvSpPr>
          <p:cNvPr id="8" name="Tijdelijke aanduiding voor voettekst 7">
            <a:extLst>
              <a:ext uri="{FF2B5EF4-FFF2-40B4-BE49-F238E27FC236}">
                <a16:creationId xmlns:a16="http://schemas.microsoft.com/office/drawing/2014/main" id="{B69EBDC0-76C1-4933-8592-B4CD863192B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142F000-2974-4F5D-A01D-B542F2900DD4}"/>
              </a:ext>
            </a:extLst>
          </p:cNvPr>
          <p:cNvSpPr>
            <a:spLocks noGrp="1"/>
          </p:cNvSpPr>
          <p:nvPr>
            <p:ph type="sldNum" sz="quarter" idx="12"/>
          </p:nvPr>
        </p:nvSpPr>
        <p:spPr/>
        <p:txBody>
          <a:bodyPr/>
          <a:lstStyle/>
          <a:p>
            <a:fld id="{F9DE7F4B-6E11-487C-9B28-4934A04645A5}" type="slidenum">
              <a:rPr lang="nl-NL" smtClean="0"/>
              <a:t>‹nr.›</a:t>
            </a:fld>
            <a:endParaRPr lang="nl-NL"/>
          </a:p>
        </p:txBody>
      </p:sp>
      <p:pic>
        <p:nvPicPr>
          <p:cNvPr id="15" name="Picture 9">
            <a:extLst>
              <a:ext uri="{FF2B5EF4-FFF2-40B4-BE49-F238E27FC236}">
                <a16:creationId xmlns:a16="http://schemas.microsoft.com/office/drawing/2014/main" id="{E5C3DD50-9F72-964E-A10B-37D520BDE2A4}"/>
              </a:ext>
            </a:extLst>
          </p:cNvPr>
          <p:cNvPicPr>
            <a:picLocks noChangeAspect="1"/>
          </p:cNvPicPr>
          <p:nvPr userDrawn="1"/>
        </p:nvPicPr>
        <p:blipFill rotWithShape="1">
          <a:blip r:embed="rId2"/>
          <a:srcRect b="20453"/>
          <a:stretch/>
        </p:blipFill>
        <p:spPr>
          <a:xfrm>
            <a:off x="-3425" y="6394010"/>
            <a:ext cx="1884376" cy="472365"/>
          </a:xfrm>
          <a:prstGeom prst="rect">
            <a:avLst/>
          </a:prstGeom>
        </p:spPr>
      </p:pic>
      <p:pic>
        <p:nvPicPr>
          <p:cNvPr id="18" name="Picture 19">
            <a:extLst>
              <a:ext uri="{FF2B5EF4-FFF2-40B4-BE49-F238E27FC236}">
                <a16:creationId xmlns:a16="http://schemas.microsoft.com/office/drawing/2014/main" id="{27AC552D-260E-9442-A216-04CDF195FA3D}"/>
              </a:ext>
            </a:extLst>
          </p:cNvPr>
          <p:cNvPicPr>
            <a:picLocks noChangeAspect="1"/>
          </p:cNvPicPr>
          <p:nvPr userDrawn="1"/>
        </p:nvPicPr>
        <p:blipFill>
          <a:blip r:embed="rId3"/>
          <a:srcRect/>
          <a:stretch/>
        </p:blipFill>
        <p:spPr>
          <a:xfrm>
            <a:off x="10567342" y="6461447"/>
            <a:ext cx="1054583" cy="346433"/>
          </a:xfrm>
          <a:prstGeom prst="rect">
            <a:avLst/>
          </a:prstGeom>
        </p:spPr>
      </p:pic>
    </p:spTree>
    <p:extLst>
      <p:ext uri="{BB962C8B-B14F-4D97-AF65-F5344CB8AC3E}">
        <p14:creationId xmlns:p14="http://schemas.microsoft.com/office/powerpoint/2010/main" val="3053258482"/>
      </p:ext>
    </p:extLst>
  </p:cSld>
  <p:clrMapOvr>
    <a:masterClrMapping/>
  </p:clrMapOvr>
  <p:extLst>
    <p:ext uri="{DCECCB84-F9BA-43D5-87BE-67443E8EF086}">
      <p15:sldGuideLst xmlns:p15="http://schemas.microsoft.com/office/powerpoint/2012/main">
        <p15:guide id="1" pos="4067" userDrawn="1">
          <p15:clr>
            <a:srgbClr val="FBAE40"/>
          </p15:clr>
        </p15:guide>
        <p15:guide id="2" pos="3613"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F0684ADE-3A74-44D5-9E16-A9195144792A}"/>
              </a:ext>
            </a:extLst>
          </p:cNvPr>
          <p:cNvSpPr/>
          <p:nvPr userDrawn="1"/>
        </p:nvSpPr>
        <p:spPr>
          <a:xfrm>
            <a:off x="0" y="6394011"/>
            <a:ext cx="12192000" cy="46399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0">
            <a:extLst>
              <a:ext uri="{FF2B5EF4-FFF2-40B4-BE49-F238E27FC236}">
                <a16:creationId xmlns:a16="http://schemas.microsoft.com/office/drawing/2014/main" id="{186B99C7-40FD-4677-A030-708C875C7FA3}"/>
              </a:ext>
            </a:extLst>
          </p:cNvPr>
          <p:cNvCxnSpPr/>
          <p:nvPr userDrawn="1"/>
        </p:nvCxnSpPr>
        <p:spPr>
          <a:xfrm flipH="1">
            <a:off x="0" y="6394010"/>
            <a:ext cx="12192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ijdelijke aanduiding voor datum 4">
            <a:extLst>
              <a:ext uri="{FF2B5EF4-FFF2-40B4-BE49-F238E27FC236}">
                <a16:creationId xmlns:a16="http://schemas.microsoft.com/office/drawing/2014/main" id="{3BF948AD-A85A-4E7F-8A4E-0E6D996A1D48}"/>
              </a:ext>
            </a:extLst>
          </p:cNvPr>
          <p:cNvSpPr>
            <a:spLocks noGrp="1"/>
          </p:cNvSpPr>
          <p:nvPr>
            <p:ph type="dt" sz="half" idx="10"/>
          </p:nvPr>
        </p:nvSpPr>
        <p:spPr/>
        <p:txBody>
          <a:bodyPr/>
          <a:lstStyle/>
          <a:p>
            <a:fld id="{C19F3B34-6B0D-45FF-A390-8EBDD9B392CA}" type="datetimeFigureOut">
              <a:rPr lang="nl-NL" smtClean="0"/>
              <a:t>06-05-2023</a:t>
            </a:fld>
            <a:endParaRPr lang="nl-NL"/>
          </a:p>
        </p:txBody>
      </p:sp>
      <p:sp>
        <p:nvSpPr>
          <p:cNvPr id="6" name="Tijdelijke aanduiding voor voettekst 5">
            <a:extLst>
              <a:ext uri="{FF2B5EF4-FFF2-40B4-BE49-F238E27FC236}">
                <a16:creationId xmlns:a16="http://schemas.microsoft.com/office/drawing/2014/main" id="{49233DD1-668D-4547-B27C-AF0A8310482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FAF11D9-1CBD-4F2D-8AD8-0049B671556F}"/>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13" name="Tijdelijke aanduiding voor afbeelding 12">
            <a:extLst>
              <a:ext uri="{FF2B5EF4-FFF2-40B4-BE49-F238E27FC236}">
                <a16:creationId xmlns:a16="http://schemas.microsoft.com/office/drawing/2014/main" id="{9BD09907-0ED1-4AC3-9A4B-E9D2A33123B0}"/>
              </a:ext>
            </a:extLst>
          </p:cNvPr>
          <p:cNvSpPr>
            <a:spLocks noGrp="1"/>
          </p:cNvSpPr>
          <p:nvPr>
            <p:ph type="pic" sz="quarter" idx="13"/>
          </p:nvPr>
        </p:nvSpPr>
        <p:spPr>
          <a:xfrm>
            <a:off x="-3175" y="0"/>
            <a:ext cx="12195175" cy="6389241"/>
          </a:xfrm>
        </p:spPr>
        <p:txBody>
          <a:bodyPr/>
          <a:lstStyle>
            <a:lvl1pPr marL="0" indent="0">
              <a:buNone/>
              <a:defRPr/>
            </a:lvl1pPr>
          </a:lstStyle>
          <a:p>
            <a:r>
              <a:rPr lang="nl-NL"/>
              <a:t>Klik op het pictogram als u een afbeelding wilt toevoegen</a:t>
            </a:r>
          </a:p>
        </p:txBody>
      </p:sp>
      <p:pic>
        <p:nvPicPr>
          <p:cNvPr id="12" name="Picture 9">
            <a:extLst>
              <a:ext uri="{FF2B5EF4-FFF2-40B4-BE49-F238E27FC236}">
                <a16:creationId xmlns:a16="http://schemas.microsoft.com/office/drawing/2014/main" id="{6C99E544-F033-0142-A449-10926CEB9B8C}"/>
              </a:ext>
            </a:extLst>
          </p:cNvPr>
          <p:cNvPicPr>
            <a:picLocks noChangeAspect="1"/>
          </p:cNvPicPr>
          <p:nvPr userDrawn="1"/>
        </p:nvPicPr>
        <p:blipFill rotWithShape="1">
          <a:blip r:embed="rId2"/>
          <a:srcRect b="20453"/>
          <a:stretch/>
        </p:blipFill>
        <p:spPr>
          <a:xfrm>
            <a:off x="-3425" y="6394010"/>
            <a:ext cx="1884376" cy="472365"/>
          </a:xfrm>
          <a:prstGeom prst="rect">
            <a:avLst/>
          </a:prstGeom>
        </p:spPr>
      </p:pic>
      <p:pic>
        <p:nvPicPr>
          <p:cNvPr id="10" name="Picture 19">
            <a:extLst>
              <a:ext uri="{FF2B5EF4-FFF2-40B4-BE49-F238E27FC236}">
                <a16:creationId xmlns:a16="http://schemas.microsoft.com/office/drawing/2014/main" id="{BE0700B3-5E35-B74F-8B90-AE2E844996CB}"/>
              </a:ext>
            </a:extLst>
          </p:cNvPr>
          <p:cNvPicPr>
            <a:picLocks noChangeAspect="1"/>
          </p:cNvPicPr>
          <p:nvPr userDrawn="1"/>
        </p:nvPicPr>
        <p:blipFill>
          <a:blip r:embed="rId3"/>
          <a:srcRect/>
          <a:stretch/>
        </p:blipFill>
        <p:spPr>
          <a:xfrm>
            <a:off x="10567342" y="6461447"/>
            <a:ext cx="1054583" cy="346433"/>
          </a:xfrm>
          <a:prstGeom prst="rect">
            <a:avLst/>
          </a:prstGeom>
        </p:spPr>
      </p:pic>
    </p:spTree>
    <p:extLst>
      <p:ext uri="{BB962C8B-B14F-4D97-AF65-F5344CB8AC3E}">
        <p14:creationId xmlns:p14="http://schemas.microsoft.com/office/powerpoint/2010/main" val="1752082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x Afbeelding, 2x vlak">
    <p:spTree>
      <p:nvGrpSpPr>
        <p:cNvPr id="1" name=""/>
        <p:cNvGrpSpPr/>
        <p:nvPr/>
      </p:nvGrpSpPr>
      <p:grpSpPr>
        <a:xfrm>
          <a:off x="0" y="0"/>
          <a:ext cx="0" cy="0"/>
          <a:chOff x="0" y="0"/>
          <a:chExt cx="0" cy="0"/>
        </a:xfrm>
      </p:grpSpPr>
      <p:cxnSp>
        <p:nvCxnSpPr>
          <p:cNvPr id="12" name="Rechte verbindingslijn 11">
            <a:extLst>
              <a:ext uri="{FF2B5EF4-FFF2-40B4-BE49-F238E27FC236}">
                <a16:creationId xmlns:a16="http://schemas.microsoft.com/office/drawing/2014/main" id="{BF26C6EC-AFDD-4DC6-BD65-F6C0C6F3B681}"/>
              </a:ext>
            </a:extLst>
          </p:cNvPr>
          <p:cNvCxnSpPr/>
          <p:nvPr userDrawn="1"/>
        </p:nvCxnSpPr>
        <p:spPr>
          <a:xfrm>
            <a:off x="6097085" y="0"/>
            <a:ext cx="0" cy="6858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42BA2377-0E79-4ED1-808B-0CBD54D337A6}"/>
              </a:ext>
            </a:extLst>
          </p:cNvPr>
          <p:cNvCxnSpPr/>
          <p:nvPr userDrawn="1"/>
        </p:nvCxnSpPr>
        <p:spPr>
          <a:xfrm>
            <a:off x="0" y="3429000"/>
            <a:ext cx="1219200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5" name="Tijdelijke aanduiding voor tekst 4">
            <a:extLst>
              <a:ext uri="{FF2B5EF4-FFF2-40B4-BE49-F238E27FC236}">
                <a16:creationId xmlns:a16="http://schemas.microsoft.com/office/drawing/2014/main" id="{E2A04250-EEDC-491E-8BAB-9EDFED955FC1}"/>
              </a:ext>
            </a:extLst>
          </p:cNvPr>
          <p:cNvSpPr>
            <a:spLocks noGrp="1"/>
          </p:cNvSpPr>
          <p:nvPr>
            <p:ph type="body" sz="quarter" idx="18"/>
          </p:nvPr>
        </p:nvSpPr>
        <p:spPr>
          <a:xfrm>
            <a:off x="0" y="3435350"/>
            <a:ext cx="6091238" cy="3429000"/>
          </a:xfrm>
          <a:solidFill>
            <a:schemeClr val="accent2"/>
          </a:solidFill>
        </p:spPr>
        <p:txBody>
          <a:bodyPr anchor="ctr" anchorCtr="0"/>
          <a:lstStyle>
            <a:lvl1pPr marL="0" indent="0" algn="ctr">
              <a:buNone/>
              <a:defRPr sz="2400">
                <a:solidFill>
                  <a:schemeClr val="bg1"/>
                </a:solidFill>
              </a:defRPr>
            </a:lvl1pPr>
            <a:lvl2pPr marL="0" indent="0" algn="ctr">
              <a:buNone/>
              <a:defRPr sz="2000">
                <a:solidFill>
                  <a:schemeClr val="bg1"/>
                </a:solidFill>
              </a:defRPr>
            </a:lvl2pPr>
            <a:lvl3pPr marL="0" indent="0" algn="ctr">
              <a:buNone/>
              <a:defRPr sz="1800">
                <a:solidFill>
                  <a:schemeClr val="bg1"/>
                </a:solidFill>
              </a:defRPr>
            </a:lvl3pPr>
            <a:lvl4pPr marL="0" indent="0" algn="ctr">
              <a:buNone/>
              <a:defRPr sz="1600">
                <a:solidFill>
                  <a:schemeClr val="bg1"/>
                </a:solidFill>
              </a:defRPr>
            </a:lvl4pPr>
            <a:lvl5pPr marL="0" indent="0" algn="ctr">
              <a:buNone/>
              <a:defRPr sz="1600">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tekst 6">
            <a:extLst>
              <a:ext uri="{FF2B5EF4-FFF2-40B4-BE49-F238E27FC236}">
                <a16:creationId xmlns:a16="http://schemas.microsoft.com/office/drawing/2014/main" id="{9852A5B1-F5C3-48CD-BF3D-ECC8B84FE0F9}"/>
              </a:ext>
            </a:extLst>
          </p:cNvPr>
          <p:cNvSpPr>
            <a:spLocks noGrp="1"/>
          </p:cNvSpPr>
          <p:nvPr>
            <p:ph type="body" sz="quarter" idx="19"/>
          </p:nvPr>
        </p:nvSpPr>
        <p:spPr>
          <a:xfrm>
            <a:off x="6096000" y="0"/>
            <a:ext cx="6097588" cy="3429000"/>
          </a:xfrm>
          <a:solidFill>
            <a:schemeClr val="accent2"/>
          </a:solidFill>
        </p:spPr>
        <p:txBody>
          <a:bodyPr vert="horz" lIns="0" tIns="0" rIns="0" bIns="0" rtlCol="0" anchor="ctr" anchorCtr="0">
            <a:noAutofit/>
          </a:bodyPr>
          <a:lstStyle>
            <a:lvl1pPr algn="ctr">
              <a:defRPr lang="nl-NL" sz="2400" dirty="0" smtClean="0">
                <a:solidFill>
                  <a:schemeClr val="bg1"/>
                </a:solidFill>
              </a:defRPr>
            </a:lvl1pPr>
            <a:lvl2pPr>
              <a:defRPr lang="nl-NL" sz="2000" dirty="0" smtClean="0">
                <a:solidFill>
                  <a:schemeClr val="bg1"/>
                </a:solidFill>
              </a:defRPr>
            </a:lvl2pPr>
            <a:lvl3pPr>
              <a:defRPr lang="nl-NL" sz="1800" dirty="0" smtClean="0">
                <a:solidFill>
                  <a:schemeClr val="bg1"/>
                </a:solidFill>
              </a:defRPr>
            </a:lvl3pPr>
            <a:lvl4pPr>
              <a:defRPr lang="nl-NL" sz="1600" dirty="0" smtClean="0">
                <a:solidFill>
                  <a:schemeClr val="bg1"/>
                </a:solidFill>
              </a:defRPr>
            </a:lvl4pPr>
            <a:lvl5pPr>
              <a:defRPr lang="nl-NL" sz="1600" dirty="0">
                <a:solidFill>
                  <a:schemeClr val="bg1"/>
                </a:solidFill>
              </a:defRPr>
            </a:lvl5pPr>
          </a:lstStyle>
          <a:p>
            <a:pPr marL="0" lvl="0" indent="0" algn="ctr">
              <a:buNone/>
            </a:pPr>
            <a:r>
              <a:rPr lang="nl-NL"/>
              <a:t>Klikken om de tekststijl van het model te bewerken</a:t>
            </a:r>
          </a:p>
          <a:p>
            <a:pPr marL="0" lvl="1" indent="0" algn="ctr">
              <a:buNone/>
            </a:pPr>
            <a:r>
              <a:rPr lang="nl-NL"/>
              <a:t>Tweede niveau</a:t>
            </a:r>
          </a:p>
          <a:p>
            <a:pPr marL="0" lvl="2" indent="0" algn="ctr">
              <a:buNone/>
            </a:pPr>
            <a:r>
              <a:rPr lang="nl-NL"/>
              <a:t>Derde niveau</a:t>
            </a:r>
          </a:p>
          <a:p>
            <a:pPr marL="0" lvl="3" indent="0" algn="ctr">
              <a:buNone/>
            </a:pPr>
            <a:r>
              <a:rPr lang="nl-NL"/>
              <a:t>Vierde niveau</a:t>
            </a:r>
          </a:p>
          <a:p>
            <a:pPr marL="0" lvl="4" indent="0" algn="ctr">
              <a:buNone/>
            </a:pPr>
            <a:r>
              <a:rPr lang="nl-NL"/>
              <a:t>Vijfde niveau</a:t>
            </a:r>
            <a:endParaRPr lang="nl-NL" dirty="0"/>
          </a:p>
        </p:txBody>
      </p:sp>
      <p:sp>
        <p:nvSpPr>
          <p:cNvPr id="9" name="Tijdelijke aanduiding voor inhoud 8">
            <a:extLst>
              <a:ext uri="{FF2B5EF4-FFF2-40B4-BE49-F238E27FC236}">
                <a16:creationId xmlns:a16="http://schemas.microsoft.com/office/drawing/2014/main" id="{0221DB24-42AD-4B6C-A602-6D24083AB276}"/>
              </a:ext>
            </a:extLst>
          </p:cNvPr>
          <p:cNvSpPr>
            <a:spLocks noGrp="1"/>
          </p:cNvSpPr>
          <p:nvPr>
            <p:ph sz="quarter" idx="20"/>
          </p:nvPr>
        </p:nvSpPr>
        <p:spPr>
          <a:xfrm>
            <a:off x="67240" y="67240"/>
            <a:ext cx="6030931" cy="342265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inhoud 10">
            <a:extLst>
              <a:ext uri="{FF2B5EF4-FFF2-40B4-BE49-F238E27FC236}">
                <a16:creationId xmlns:a16="http://schemas.microsoft.com/office/drawing/2014/main" id="{2D6718DD-61BE-4353-A879-074376DE8046}"/>
              </a:ext>
            </a:extLst>
          </p:cNvPr>
          <p:cNvSpPr>
            <a:spLocks noGrp="1"/>
          </p:cNvSpPr>
          <p:nvPr>
            <p:ph sz="quarter" idx="21"/>
          </p:nvPr>
        </p:nvSpPr>
        <p:spPr>
          <a:xfrm>
            <a:off x="6163240" y="3496240"/>
            <a:ext cx="6028757" cy="342265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1099476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4x Afbeelding">
    <p:spTree>
      <p:nvGrpSpPr>
        <p:cNvPr id="1" name=""/>
        <p:cNvGrpSpPr/>
        <p:nvPr/>
      </p:nvGrpSpPr>
      <p:grpSpPr>
        <a:xfrm>
          <a:off x="0" y="0"/>
          <a:ext cx="0" cy="0"/>
          <a:chOff x="0" y="0"/>
          <a:chExt cx="0" cy="0"/>
        </a:xfrm>
      </p:grpSpPr>
      <p:cxnSp>
        <p:nvCxnSpPr>
          <p:cNvPr id="12" name="Rechte verbindingslijn 11">
            <a:extLst>
              <a:ext uri="{FF2B5EF4-FFF2-40B4-BE49-F238E27FC236}">
                <a16:creationId xmlns:a16="http://schemas.microsoft.com/office/drawing/2014/main" id="{BF26C6EC-AFDD-4DC6-BD65-F6C0C6F3B681}"/>
              </a:ext>
            </a:extLst>
          </p:cNvPr>
          <p:cNvCxnSpPr/>
          <p:nvPr userDrawn="1"/>
        </p:nvCxnSpPr>
        <p:spPr>
          <a:xfrm>
            <a:off x="6097085" y="0"/>
            <a:ext cx="0" cy="6858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42BA2377-0E79-4ED1-808B-0CBD54D337A6}"/>
              </a:ext>
            </a:extLst>
          </p:cNvPr>
          <p:cNvCxnSpPr/>
          <p:nvPr userDrawn="1"/>
        </p:nvCxnSpPr>
        <p:spPr>
          <a:xfrm>
            <a:off x="0" y="3429000"/>
            <a:ext cx="1219200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Tijdelijke aanduiding voor inhoud 8">
            <a:extLst>
              <a:ext uri="{FF2B5EF4-FFF2-40B4-BE49-F238E27FC236}">
                <a16:creationId xmlns:a16="http://schemas.microsoft.com/office/drawing/2014/main" id="{0221DB24-42AD-4B6C-A602-6D24083AB276}"/>
              </a:ext>
            </a:extLst>
          </p:cNvPr>
          <p:cNvSpPr>
            <a:spLocks noGrp="1"/>
          </p:cNvSpPr>
          <p:nvPr>
            <p:ph sz="quarter" idx="20"/>
          </p:nvPr>
        </p:nvSpPr>
        <p:spPr>
          <a:xfrm>
            <a:off x="0" y="0"/>
            <a:ext cx="6091238" cy="3422650"/>
          </a:xfrm>
        </p:spPr>
        <p:txBody>
          <a:bodyPr lIns="360000" tIns="360000" rIns="216000"/>
          <a:lstStyle>
            <a:lvl1pPr marL="0" indent="0">
              <a:buNone/>
              <a:defRPr/>
            </a:lvl1pPr>
            <a:lvl2pPr marL="185738" indent="-185738">
              <a:defRPr/>
            </a:lvl2pPr>
            <a:lvl3pPr marL="539750" indent="-179388">
              <a:defRPr/>
            </a:lvl3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inhoud 10">
            <a:extLst>
              <a:ext uri="{FF2B5EF4-FFF2-40B4-BE49-F238E27FC236}">
                <a16:creationId xmlns:a16="http://schemas.microsoft.com/office/drawing/2014/main" id="{2D6718DD-61BE-4353-A879-074376DE8046}"/>
              </a:ext>
            </a:extLst>
          </p:cNvPr>
          <p:cNvSpPr>
            <a:spLocks noGrp="1"/>
          </p:cNvSpPr>
          <p:nvPr>
            <p:ph sz="quarter" idx="21"/>
          </p:nvPr>
        </p:nvSpPr>
        <p:spPr>
          <a:xfrm>
            <a:off x="6096000" y="3429000"/>
            <a:ext cx="6091238" cy="3422650"/>
          </a:xfrm>
        </p:spPr>
        <p:txBody>
          <a:bodyPr lIns="360000" tIns="360000" rIns="216000"/>
          <a:lstStyle>
            <a:lvl1pPr marL="0" indent="0">
              <a:buNone/>
              <a:defRPr/>
            </a:lvl1pPr>
            <a:lvl2pPr marL="185738" indent="-185738">
              <a:defRPr/>
            </a:lvl2pPr>
            <a:lvl3pPr marL="539750" indent="-179388">
              <a:defRPr/>
            </a:lvl3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3" name="Tijdelijke aanduiding voor afbeelding 2">
            <a:extLst>
              <a:ext uri="{FF2B5EF4-FFF2-40B4-BE49-F238E27FC236}">
                <a16:creationId xmlns:a16="http://schemas.microsoft.com/office/drawing/2014/main" id="{DF2BAFA9-3E20-4324-B8F8-42888ED7DD39}"/>
              </a:ext>
            </a:extLst>
          </p:cNvPr>
          <p:cNvSpPr>
            <a:spLocks noGrp="1"/>
          </p:cNvSpPr>
          <p:nvPr>
            <p:ph type="pic" sz="quarter" idx="22"/>
          </p:nvPr>
        </p:nvSpPr>
        <p:spPr>
          <a:xfrm>
            <a:off x="0" y="3429000"/>
            <a:ext cx="6097588" cy="3422650"/>
          </a:xfrm>
        </p:spPr>
        <p:txBody>
          <a:bodyPr/>
          <a:lstStyle/>
          <a:p>
            <a:r>
              <a:rPr lang="nl-NL"/>
              <a:t>Klik op het pictogram als u een afbeelding wilt toevoegen</a:t>
            </a:r>
          </a:p>
        </p:txBody>
      </p:sp>
      <p:sp>
        <p:nvSpPr>
          <p:cNvPr id="6" name="Tijdelijke aanduiding voor afbeelding 5">
            <a:extLst>
              <a:ext uri="{FF2B5EF4-FFF2-40B4-BE49-F238E27FC236}">
                <a16:creationId xmlns:a16="http://schemas.microsoft.com/office/drawing/2014/main" id="{165A209F-2563-4765-BE42-CD2EEE80BF57}"/>
              </a:ext>
            </a:extLst>
          </p:cNvPr>
          <p:cNvSpPr>
            <a:spLocks noGrp="1"/>
          </p:cNvSpPr>
          <p:nvPr>
            <p:ph type="pic" sz="quarter" idx="23"/>
          </p:nvPr>
        </p:nvSpPr>
        <p:spPr>
          <a:xfrm>
            <a:off x="6097588" y="0"/>
            <a:ext cx="6096000" cy="3422650"/>
          </a:xfrm>
        </p:spPr>
        <p:txBody>
          <a:bodyPr/>
          <a:lstStyle/>
          <a:p>
            <a:r>
              <a:rPr lang="nl-NL" dirty="0"/>
              <a:t>Klik op het pictogram als u een afbeelding wilt toevoegen</a:t>
            </a:r>
          </a:p>
        </p:txBody>
      </p:sp>
    </p:spTree>
    <p:extLst>
      <p:ext uri="{BB962C8B-B14F-4D97-AF65-F5344CB8AC3E}">
        <p14:creationId xmlns:p14="http://schemas.microsoft.com/office/powerpoint/2010/main" val="9534410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3A981402-0350-46D7-8838-3FF2C0810827}"/>
              </a:ext>
            </a:extLst>
          </p:cNvPr>
          <p:cNvSpPr>
            <a:spLocks noGrp="1"/>
          </p:cNvSpPr>
          <p:nvPr>
            <p:ph type="dt" sz="half" idx="10"/>
          </p:nvPr>
        </p:nvSpPr>
        <p:spPr/>
        <p:txBody>
          <a:bodyPr/>
          <a:lstStyle/>
          <a:p>
            <a:fld id="{C19F3B34-6B0D-45FF-A390-8EBDD9B392CA}" type="datetimeFigureOut">
              <a:rPr lang="nl-NL" smtClean="0"/>
              <a:t>06-05-2023</a:t>
            </a:fld>
            <a:endParaRPr lang="nl-NL"/>
          </a:p>
        </p:txBody>
      </p:sp>
      <p:sp>
        <p:nvSpPr>
          <p:cNvPr id="4" name="Tijdelijke aanduiding voor voettekst 3">
            <a:extLst>
              <a:ext uri="{FF2B5EF4-FFF2-40B4-BE49-F238E27FC236}">
                <a16:creationId xmlns:a16="http://schemas.microsoft.com/office/drawing/2014/main" id="{06165557-5893-4C97-B0E2-CE0ABC5D225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215D9DD-D600-46EA-BE84-98EA2EDF0724}"/>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6" name="Titel 1">
            <a:extLst>
              <a:ext uri="{FF2B5EF4-FFF2-40B4-BE49-F238E27FC236}">
                <a16:creationId xmlns:a16="http://schemas.microsoft.com/office/drawing/2014/main" id="{3A93B232-4155-4049-AAA8-78B91E054FF3}"/>
              </a:ext>
            </a:extLst>
          </p:cNvPr>
          <p:cNvSpPr>
            <a:spLocks noGrp="1"/>
          </p:cNvSpPr>
          <p:nvPr>
            <p:ph type="title"/>
          </p:nvPr>
        </p:nvSpPr>
        <p:spPr>
          <a:xfrm>
            <a:off x="3207224" y="296864"/>
            <a:ext cx="5768454" cy="468312"/>
          </a:xfrm>
          <a:solidFill>
            <a:schemeClr val="accent2"/>
          </a:solidFill>
        </p:spPr>
        <p:txBody>
          <a:bodyPr vert="horz" lIns="0" tIns="28800" rIns="0" bIns="0" rtlCol="0" anchor="ctr">
            <a:noAutofit/>
          </a:bodyPr>
          <a:lstStyle>
            <a:lvl1pPr>
              <a:defRPr lang="nl-NL"/>
            </a:lvl1pPr>
          </a:lstStyle>
          <a:p>
            <a:pPr lvl="0"/>
            <a:r>
              <a:rPr lang="nl-NL"/>
              <a:t>Klik om stijl te bewerken</a:t>
            </a:r>
            <a:endParaRPr lang="nl-NL" dirty="0"/>
          </a:p>
        </p:txBody>
      </p:sp>
    </p:spTree>
    <p:extLst>
      <p:ext uri="{BB962C8B-B14F-4D97-AF65-F5344CB8AC3E}">
        <p14:creationId xmlns:p14="http://schemas.microsoft.com/office/powerpoint/2010/main" val="28953531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Lege witt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EC5DA9-9F18-B449-A860-E2F057879342}"/>
              </a:ext>
            </a:extLst>
          </p:cNvPr>
          <p:cNvSpPr/>
          <p:nvPr userDrawn="1"/>
        </p:nvSpPr>
        <p:spPr>
          <a:xfrm>
            <a:off x="0" y="6394011"/>
            <a:ext cx="12192000" cy="46399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CF2BE2A2-7EEF-0E47-9250-C8384679E8C3}"/>
              </a:ext>
            </a:extLst>
          </p:cNvPr>
          <p:cNvCxnSpPr/>
          <p:nvPr userDrawn="1"/>
        </p:nvCxnSpPr>
        <p:spPr>
          <a:xfrm flipH="1">
            <a:off x="0" y="6394010"/>
            <a:ext cx="12192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ijdelijke aanduiding voor datum 1">
            <a:extLst>
              <a:ext uri="{FF2B5EF4-FFF2-40B4-BE49-F238E27FC236}">
                <a16:creationId xmlns:a16="http://schemas.microsoft.com/office/drawing/2014/main" id="{91EAB12C-5D6D-7E4C-8D40-D4C7D9F22029}"/>
              </a:ext>
            </a:extLst>
          </p:cNvPr>
          <p:cNvSpPr>
            <a:spLocks noGrp="1"/>
          </p:cNvSpPr>
          <p:nvPr>
            <p:ph type="dt" sz="half" idx="10"/>
          </p:nvPr>
        </p:nvSpPr>
        <p:spPr>
          <a:xfrm>
            <a:off x="9082733" y="6460296"/>
            <a:ext cx="1421494" cy="365125"/>
          </a:xfrm>
        </p:spPr>
        <p:txBody>
          <a:bodyPr/>
          <a:lstStyle/>
          <a:p>
            <a:fld id="{C19F3B34-6B0D-45FF-A390-8EBDD9B392CA}" type="datetimeFigureOut">
              <a:rPr lang="nl-NL" smtClean="0"/>
              <a:t>06-05-2023</a:t>
            </a:fld>
            <a:endParaRPr lang="nl-NL"/>
          </a:p>
        </p:txBody>
      </p:sp>
      <p:sp>
        <p:nvSpPr>
          <p:cNvPr id="5" name="Tijdelijke aanduiding voor voettekst 2">
            <a:extLst>
              <a:ext uri="{FF2B5EF4-FFF2-40B4-BE49-F238E27FC236}">
                <a16:creationId xmlns:a16="http://schemas.microsoft.com/office/drawing/2014/main" id="{7239ED7C-7CB0-9742-9176-3773AC10A9D5}"/>
              </a:ext>
            </a:extLst>
          </p:cNvPr>
          <p:cNvSpPr>
            <a:spLocks noGrp="1"/>
          </p:cNvSpPr>
          <p:nvPr>
            <p:ph type="ftr" sz="quarter" idx="11"/>
          </p:nvPr>
        </p:nvSpPr>
        <p:spPr>
          <a:xfrm>
            <a:off x="2070552" y="6460296"/>
            <a:ext cx="3716739" cy="365125"/>
          </a:xfrm>
        </p:spPr>
        <p:txBody>
          <a:bodyPr/>
          <a:lstStyle/>
          <a:p>
            <a:endParaRPr lang="nl-NL"/>
          </a:p>
        </p:txBody>
      </p:sp>
      <p:sp>
        <p:nvSpPr>
          <p:cNvPr id="6" name="Tijdelijke aanduiding voor dianummer 3">
            <a:extLst>
              <a:ext uri="{FF2B5EF4-FFF2-40B4-BE49-F238E27FC236}">
                <a16:creationId xmlns:a16="http://schemas.microsoft.com/office/drawing/2014/main" id="{97ABD10D-D599-204F-8215-47DB8B871D3A}"/>
              </a:ext>
            </a:extLst>
          </p:cNvPr>
          <p:cNvSpPr>
            <a:spLocks noGrp="1"/>
          </p:cNvSpPr>
          <p:nvPr>
            <p:ph type="sldNum" sz="quarter" idx="12"/>
          </p:nvPr>
        </p:nvSpPr>
        <p:spPr>
          <a:xfrm>
            <a:off x="11496675" y="6460296"/>
            <a:ext cx="440564" cy="365125"/>
          </a:xfrm>
        </p:spPr>
        <p:txBody>
          <a:bodyPr/>
          <a:lstStyle/>
          <a:p>
            <a:fld id="{F9DE7F4B-6E11-487C-9B28-4934A04645A5}" type="slidenum">
              <a:rPr lang="nl-NL" smtClean="0"/>
              <a:t>‹nr.›</a:t>
            </a:fld>
            <a:endParaRPr lang="nl-NL"/>
          </a:p>
        </p:txBody>
      </p:sp>
      <p:pic>
        <p:nvPicPr>
          <p:cNvPr id="7" name="Picture 6">
            <a:extLst>
              <a:ext uri="{FF2B5EF4-FFF2-40B4-BE49-F238E27FC236}">
                <a16:creationId xmlns:a16="http://schemas.microsoft.com/office/drawing/2014/main" id="{B67F8F28-BA91-6644-8C6B-43FC4D0D6458}"/>
              </a:ext>
            </a:extLst>
          </p:cNvPr>
          <p:cNvPicPr>
            <a:picLocks noChangeAspect="1"/>
          </p:cNvPicPr>
          <p:nvPr userDrawn="1"/>
        </p:nvPicPr>
        <p:blipFill rotWithShape="1">
          <a:blip r:embed="rId2"/>
          <a:srcRect b="20453"/>
          <a:stretch/>
        </p:blipFill>
        <p:spPr>
          <a:xfrm>
            <a:off x="-3425" y="6394010"/>
            <a:ext cx="1884376" cy="472365"/>
          </a:xfrm>
          <a:prstGeom prst="rect">
            <a:avLst/>
          </a:prstGeom>
        </p:spPr>
      </p:pic>
      <p:pic>
        <p:nvPicPr>
          <p:cNvPr id="9" name="Picture 19">
            <a:extLst>
              <a:ext uri="{FF2B5EF4-FFF2-40B4-BE49-F238E27FC236}">
                <a16:creationId xmlns:a16="http://schemas.microsoft.com/office/drawing/2014/main" id="{14EE7B1F-FEAF-5E44-8060-8C51D6FED78D}"/>
              </a:ext>
            </a:extLst>
          </p:cNvPr>
          <p:cNvPicPr>
            <a:picLocks noChangeAspect="1"/>
          </p:cNvPicPr>
          <p:nvPr userDrawn="1"/>
        </p:nvPicPr>
        <p:blipFill>
          <a:blip r:embed="rId3"/>
          <a:srcRect/>
          <a:stretch/>
        </p:blipFill>
        <p:spPr>
          <a:xfrm>
            <a:off x="10567342" y="6461447"/>
            <a:ext cx="1054583" cy="346433"/>
          </a:xfrm>
          <a:prstGeom prst="rect">
            <a:avLst/>
          </a:prstGeom>
        </p:spPr>
      </p:pic>
    </p:spTree>
    <p:extLst>
      <p:ext uri="{BB962C8B-B14F-4D97-AF65-F5344CB8AC3E}">
        <p14:creationId xmlns:p14="http://schemas.microsoft.com/office/powerpoint/2010/main" val="441255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ard tekstslide">
    <p:spTree>
      <p:nvGrpSpPr>
        <p:cNvPr id="1" name=""/>
        <p:cNvGrpSpPr/>
        <p:nvPr/>
      </p:nvGrpSpPr>
      <p:grpSpPr>
        <a:xfrm>
          <a:off x="0" y="0"/>
          <a:ext cx="0" cy="0"/>
          <a:chOff x="0" y="0"/>
          <a:chExt cx="0" cy="0"/>
        </a:xfrm>
      </p:grpSpPr>
      <p:cxnSp>
        <p:nvCxnSpPr>
          <p:cNvPr id="7" name="Straight Connector 11">
            <a:extLst>
              <a:ext uri="{FF2B5EF4-FFF2-40B4-BE49-F238E27FC236}">
                <a16:creationId xmlns:a16="http://schemas.microsoft.com/office/drawing/2014/main" id="{EE03FF9A-F597-4244-BD01-6D331A84510A}"/>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3F693408-AB44-4176-9270-2FF98521398A}"/>
              </a:ext>
            </a:extLst>
          </p:cNvPr>
          <p:cNvSpPr>
            <a:spLocks noGrp="1"/>
          </p:cNvSpPr>
          <p:nvPr>
            <p:ph type="title"/>
          </p:nvPr>
        </p:nvSpPr>
        <p:spPr>
          <a:xfrm>
            <a:off x="3207224" y="296864"/>
            <a:ext cx="5768454" cy="468312"/>
          </a:xfrm>
          <a:solidFill>
            <a:schemeClr val="accent2"/>
          </a:solidFill>
        </p:spPr>
        <p:txBody>
          <a:bodyPr/>
          <a:lstStyle>
            <a:lvl1pPr>
              <a:defRPr>
                <a:solidFill>
                  <a:schemeClr val="tx2"/>
                </a:solidFill>
              </a:defRPr>
            </a:lvl1pPr>
          </a:lstStyle>
          <a:p>
            <a:r>
              <a:rPr lang="nl-NL"/>
              <a:t>Klik om stijl te bewerken</a:t>
            </a:r>
            <a:endParaRPr lang="nl-NL" dirty="0"/>
          </a:p>
        </p:txBody>
      </p:sp>
      <p:sp>
        <p:nvSpPr>
          <p:cNvPr id="3" name="Tijdelijke aanduiding voor inhoud 2">
            <a:extLst>
              <a:ext uri="{FF2B5EF4-FFF2-40B4-BE49-F238E27FC236}">
                <a16:creationId xmlns:a16="http://schemas.microsoft.com/office/drawing/2014/main" id="{EB2BA612-E490-44F2-BA61-FD5739D9518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06-05-2023</a:t>
            </a:fld>
            <a:endParaRPr lang="nl-NL"/>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a:p>
        </p:txBody>
      </p:sp>
    </p:spTree>
    <p:extLst>
      <p:ext uri="{BB962C8B-B14F-4D97-AF65-F5344CB8AC3E}">
        <p14:creationId xmlns:p14="http://schemas.microsoft.com/office/powerpoint/2010/main" val="24045420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1349949F-AC9B-483F-BD35-DC11502F3A43}"/>
              </a:ext>
            </a:extLst>
          </p:cNvPr>
          <p:cNvSpPr>
            <a:spLocks noGrp="1"/>
          </p:cNvSpPr>
          <p:nvPr>
            <p:ph type="dt" sz="half" idx="10"/>
          </p:nvPr>
        </p:nvSpPr>
        <p:spPr/>
        <p:txBody>
          <a:bodyPr/>
          <a:lstStyle/>
          <a:p>
            <a:fld id="{C19F3B34-6B0D-45FF-A390-8EBDD9B392CA}" type="datetimeFigureOut">
              <a:rPr lang="nl-NL" smtClean="0"/>
              <a:t>06-05-2023</a:t>
            </a:fld>
            <a:endParaRPr lang="nl-NL"/>
          </a:p>
        </p:txBody>
      </p:sp>
      <p:sp>
        <p:nvSpPr>
          <p:cNvPr id="5" name="Tijdelijke aanduiding voor voettekst 4">
            <a:extLst>
              <a:ext uri="{FF2B5EF4-FFF2-40B4-BE49-F238E27FC236}">
                <a16:creationId xmlns:a16="http://schemas.microsoft.com/office/drawing/2014/main" id="{C8C26739-FA68-42A9-988B-308AC414C51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DC5C74-97B0-4179-8C9E-2AD8B373EAA4}"/>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8" name="Tijdelijke aanduiding voor tekst 7">
            <a:extLst>
              <a:ext uri="{FF2B5EF4-FFF2-40B4-BE49-F238E27FC236}">
                <a16:creationId xmlns:a16="http://schemas.microsoft.com/office/drawing/2014/main" id="{318CBBE0-94E7-4CA9-A2CF-275E47FDA4A4}"/>
              </a:ext>
            </a:extLst>
          </p:cNvPr>
          <p:cNvSpPr>
            <a:spLocks noGrp="1"/>
          </p:cNvSpPr>
          <p:nvPr>
            <p:ph type="body" sz="quarter" idx="13" hasCustomPrompt="1"/>
          </p:nvPr>
        </p:nvSpPr>
        <p:spPr>
          <a:xfrm>
            <a:off x="0" y="0"/>
            <a:ext cx="12192000" cy="6405563"/>
          </a:xfrm>
          <a:solidFill>
            <a:schemeClr val="tx2"/>
          </a:solidFill>
        </p:spPr>
        <p:txBody>
          <a:bodyPr bIns="720000" anchor="ctr" anchorCtr="0"/>
          <a:lstStyle>
            <a:lvl1pPr marL="0" indent="0" algn="ctr">
              <a:buNone/>
              <a:defRPr sz="8800" b="1">
                <a:solidFill>
                  <a:schemeClr val="accent3"/>
                </a:solidFill>
                <a:latin typeface="+mj-lt"/>
              </a:defRPr>
            </a:lvl1pPr>
            <a:lvl2pPr marL="314325" indent="0">
              <a:buNone/>
              <a:defRPr/>
            </a:lvl2pPr>
            <a:lvl3pPr marL="627062" indent="0">
              <a:buNone/>
              <a:defRPr/>
            </a:lvl3pPr>
            <a:lvl4pPr marL="852487" indent="0">
              <a:buNone/>
              <a:defRPr/>
            </a:lvl4pPr>
            <a:lvl5pPr marL="1117600" indent="0">
              <a:buNone/>
              <a:defRPr/>
            </a:lvl5pPr>
          </a:lstStyle>
          <a:p>
            <a:pPr lvl="0"/>
            <a:r>
              <a:rPr lang="nl-NL" dirty="0"/>
              <a:t>Quote</a:t>
            </a:r>
          </a:p>
        </p:txBody>
      </p:sp>
    </p:spTree>
    <p:extLst>
      <p:ext uri="{BB962C8B-B14F-4D97-AF65-F5344CB8AC3E}">
        <p14:creationId xmlns:p14="http://schemas.microsoft.com/office/powerpoint/2010/main" val="28502979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fsluiting">
    <p:spTree>
      <p:nvGrpSpPr>
        <p:cNvPr id="1" name=""/>
        <p:cNvGrpSpPr/>
        <p:nvPr/>
      </p:nvGrpSpPr>
      <p:grpSpPr>
        <a:xfrm>
          <a:off x="0" y="0"/>
          <a:ext cx="0" cy="0"/>
          <a:chOff x="0" y="0"/>
          <a:chExt cx="0" cy="0"/>
        </a:xfrm>
      </p:grpSpPr>
      <p:sp>
        <p:nvSpPr>
          <p:cNvPr id="31" name="Rectangle 8">
            <a:extLst>
              <a:ext uri="{FF2B5EF4-FFF2-40B4-BE49-F238E27FC236}">
                <a16:creationId xmlns:a16="http://schemas.microsoft.com/office/drawing/2014/main" id="{87E16734-C294-4BAE-96FF-538C09A6C1D7}"/>
              </a:ext>
            </a:extLst>
          </p:cNvPr>
          <p:cNvSpPr/>
          <p:nvPr userDrawn="1"/>
        </p:nvSpPr>
        <p:spPr>
          <a:xfrm>
            <a:off x="0" y="6394011"/>
            <a:ext cx="12192000" cy="46399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10">
            <a:extLst>
              <a:ext uri="{FF2B5EF4-FFF2-40B4-BE49-F238E27FC236}">
                <a16:creationId xmlns:a16="http://schemas.microsoft.com/office/drawing/2014/main" id="{01E7E6A6-0941-4D9A-8B56-596729CA9EB5}"/>
              </a:ext>
            </a:extLst>
          </p:cNvPr>
          <p:cNvCxnSpPr/>
          <p:nvPr userDrawn="1"/>
        </p:nvCxnSpPr>
        <p:spPr>
          <a:xfrm flipH="1">
            <a:off x="0" y="6394010"/>
            <a:ext cx="12192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ijdelijke aanduiding voor datum 3">
            <a:extLst>
              <a:ext uri="{FF2B5EF4-FFF2-40B4-BE49-F238E27FC236}">
                <a16:creationId xmlns:a16="http://schemas.microsoft.com/office/drawing/2014/main" id="{23A5415B-E1BA-41E3-A115-CCA7D4C70515}"/>
              </a:ext>
            </a:extLst>
          </p:cNvPr>
          <p:cNvSpPr>
            <a:spLocks noGrp="1"/>
          </p:cNvSpPr>
          <p:nvPr>
            <p:ph type="dt" sz="half" idx="10"/>
          </p:nvPr>
        </p:nvSpPr>
        <p:spPr/>
        <p:txBody>
          <a:bodyPr/>
          <a:lstStyle/>
          <a:p>
            <a:fld id="{C19F3B34-6B0D-45FF-A390-8EBDD9B392CA}" type="datetimeFigureOut">
              <a:rPr lang="nl-NL" smtClean="0"/>
              <a:t>06-05-2023</a:t>
            </a:fld>
            <a:endParaRPr lang="nl-NL"/>
          </a:p>
        </p:txBody>
      </p:sp>
      <p:sp>
        <p:nvSpPr>
          <p:cNvPr id="5" name="Tijdelijke aanduiding voor voettekst 4">
            <a:extLst>
              <a:ext uri="{FF2B5EF4-FFF2-40B4-BE49-F238E27FC236}">
                <a16:creationId xmlns:a16="http://schemas.microsoft.com/office/drawing/2014/main" id="{5288297E-A9E6-4A4B-BE95-948DD66A875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89C2F50-C461-426F-A6E7-20A2CEAF1B18}"/>
              </a:ext>
            </a:extLst>
          </p:cNvPr>
          <p:cNvSpPr>
            <a:spLocks noGrp="1"/>
          </p:cNvSpPr>
          <p:nvPr>
            <p:ph type="sldNum" sz="quarter" idx="12"/>
          </p:nvPr>
        </p:nvSpPr>
        <p:spPr/>
        <p:txBody>
          <a:bodyPr/>
          <a:lstStyle/>
          <a:p>
            <a:fld id="{F9DE7F4B-6E11-487C-9B28-4934A04645A5}" type="slidenum">
              <a:rPr lang="nl-NL" smtClean="0"/>
              <a:t>‹nr.›</a:t>
            </a:fld>
            <a:endParaRPr lang="nl-NL"/>
          </a:p>
        </p:txBody>
      </p:sp>
      <p:pic>
        <p:nvPicPr>
          <p:cNvPr id="11" name="Picture 12">
            <a:extLst>
              <a:ext uri="{FF2B5EF4-FFF2-40B4-BE49-F238E27FC236}">
                <a16:creationId xmlns:a16="http://schemas.microsoft.com/office/drawing/2014/main" id="{E91BDF7A-6523-41B2-88C3-960AD4F0670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30542" b="13751"/>
          <a:stretch/>
        </p:blipFill>
        <p:spPr>
          <a:xfrm>
            <a:off x="4373446" y="6463460"/>
            <a:ext cx="3445109" cy="402919"/>
          </a:xfrm>
          <a:prstGeom prst="rect">
            <a:avLst/>
          </a:prstGeom>
        </p:spPr>
      </p:pic>
      <p:sp>
        <p:nvSpPr>
          <p:cNvPr id="16" name="Title 1">
            <a:extLst>
              <a:ext uri="{FF2B5EF4-FFF2-40B4-BE49-F238E27FC236}">
                <a16:creationId xmlns:a16="http://schemas.microsoft.com/office/drawing/2014/main" id="{DF3D5290-631F-8E4D-8038-8152DC4A7859}"/>
              </a:ext>
            </a:extLst>
          </p:cNvPr>
          <p:cNvSpPr txBox="1">
            <a:spLocks/>
          </p:cNvSpPr>
          <p:nvPr userDrawn="1"/>
        </p:nvSpPr>
        <p:spPr>
          <a:xfrm>
            <a:off x="695325" y="3180939"/>
            <a:ext cx="10801350" cy="437866"/>
          </a:xfrm>
          <a:prstGeom prst="rect">
            <a:avLst/>
          </a:prstGeom>
        </p:spPr>
        <p:txBody>
          <a:bodyPr/>
          <a:lstStyle>
            <a:lvl1pPr algn="ctr"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b="0" dirty="0" err="1">
                <a:latin typeface="+mn-lt"/>
              </a:rPr>
              <a:t>metropoolregioeindhoven.nl</a:t>
            </a:r>
            <a:endParaRPr lang="en-US" b="0" dirty="0">
              <a:latin typeface="+mn-lt"/>
            </a:endParaRPr>
          </a:p>
        </p:txBody>
      </p:sp>
      <p:cxnSp>
        <p:nvCxnSpPr>
          <p:cNvPr id="17" name="Rechte verbindingslijn 11">
            <a:extLst>
              <a:ext uri="{FF2B5EF4-FFF2-40B4-BE49-F238E27FC236}">
                <a16:creationId xmlns:a16="http://schemas.microsoft.com/office/drawing/2014/main" id="{A4E04554-4815-EC46-928C-E21BC0C041B1}"/>
              </a:ext>
            </a:extLst>
          </p:cNvPr>
          <p:cNvCxnSpPr>
            <a:cxnSpLocks/>
          </p:cNvCxnSpPr>
          <p:nvPr userDrawn="1"/>
        </p:nvCxnSpPr>
        <p:spPr>
          <a:xfrm>
            <a:off x="4137869" y="3028638"/>
            <a:ext cx="3742661" cy="0"/>
          </a:xfrm>
          <a:prstGeom prst="line">
            <a:avLst/>
          </a:prstGeom>
          <a:ln w="12700" cap="rnd">
            <a:solidFill>
              <a:schemeClr val="accent1"/>
            </a:solidFill>
            <a:prstDash val="dash"/>
            <a:round/>
          </a:ln>
        </p:spPr>
        <p:style>
          <a:lnRef idx="1">
            <a:schemeClr val="accent1"/>
          </a:lnRef>
          <a:fillRef idx="0">
            <a:schemeClr val="accent1"/>
          </a:fillRef>
          <a:effectRef idx="0">
            <a:schemeClr val="accent1"/>
          </a:effectRef>
          <a:fontRef idx="minor">
            <a:schemeClr val="tx1"/>
          </a:fontRef>
        </p:style>
      </p:cxnSp>
      <p:pic>
        <p:nvPicPr>
          <p:cNvPr id="19" name="Picture 9">
            <a:extLst>
              <a:ext uri="{FF2B5EF4-FFF2-40B4-BE49-F238E27FC236}">
                <a16:creationId xmlns:a16="http://schemas.microsoft.com/office/drawing/2014/main" id="{0F0D7F8E-9ADD-2C4E-AE70-93AF1E938610}"/>
              </a:ext>
            </a:extLst>
          </p:cNvPr>
          <p:cNvPicPr>
            <a:picLocks noChangeAspect="1"/>
          </p:cNvPicPr>
          <p:nvPr userDrawn="1"/>
        </p:nvPicPr>
        <p:blipFill rotWithShape="1">
          <a:blip r:embed="rId3"/>
          <a:srcRect b="20453"/>
          <a:stretch/>
        </p:blipFill>
        <p:spPr>
          <a:xfrm>
            <a:off x="-3425" y="6394010"/>
            <a:ext cx="1884376" cy="472365"/>
          </a:xfrm>
          <a:prstGeom prst="rect">
            <a:avLst/>
          </a:prstGeom>
        </p:spPr>
      </p:pic>
      <p:pic>
        <p:nvPicPr>
          <p:cNvPr id="13" name="Picture 3">
            <a:extLst>
              <a:ext uri="{FF2B5EF4-FFF2-40B4-BE49-F238E27FC236}">
                <a16:creationId xmlns:a16="http://schemas.microsoft.com/office/drawing/2014/main" id="{6FB0B551-2B21-4D4E-A4AB-7F57B352AEF6}"/>
              </a:ext>
            </a:extLst>
          </p:cNvPr>
          <p:cNvPicPr>
            <a:picLocks noChangeAspect="1"/>
          </p:cNvPicPr>
          <p:nvPr userDrawn="1"/>
        </p:nvPicPr>
        <p:blipFill>
          <a:blip r:embed="rId4"/>
          <a:srcRect/>
          <a:stretch/>
        </p:blipFill>
        <p:spPr>
          <a:xfrm>
            <a:off x="4311470" y="1780021"/>
            <a:ext cx="3569060" cy="1172444"/>
          </a:xfrm>
          <a:prstGeom prst="rect">
            <a:avLst/>
          </a:prstGeom>
        </p:spPr>
      </p:pic>
      <p:pic>
        <p:nvPicPr>
          <p:cNvPr id="15" name="Picture 19">
            <a:extLst>
              <a:ext uri="{FF2B5EF4-FFF2-40B4-BE49-F238E27FC236}">
                <a16:creationId xmlns:a16="http://schemas.microsoft.com/office/drawing/2014/main" id="{F4877890-9AC4-5D4E-B804-43547F6A7B80}"/>
              </a:ext>
            </a:extLst>
          </p:cNvPr>
          <p:cNvPicPr>
            <a:picLocks noChangeAspect="1"/>
          </p:cNvPicPr>
          <p:nvPr userDrawn="1"/>
        </p:nvPicPr>
        <p:blipFill>
          <a:blip r:embed="rId4"/>
          <a:srcRect/>
          <a:stretch/>
        </p:blipFill>
        <p:spPr>
          <a:xfrm>
            <a:off x="10567342" y="6461447"/>
            <a:ext cx="1054583" cy="346433"/>
          </a:xfrm>
          <a:prstGeom prst="rect">
            <a:avLst/>
          </a:prstGeom>
        </p:spPr>
      </p:pic>
    </p:spTree>
    <p:extLst>
      <p:ext uri="{BB962C8B-B14F-4D97-AF65-F5344CB8AC3E}">
        <p14:creationId xmlns:p14="http://schemas.microsoft.com/office/powerpoint/2010/main" val="1778798155"/>
      </p:ext>
    </p:extLst>
  </p:cSld>
  <p:clrMapOvr>
    <a:masterClrMapping/>
  </p:clrMapOvr>
  <p:extLst>
    <p:ext uri="{DCECCB84-F9BA-43D5-87BE-67443E8EF086}">
      <p15:sldGuideLst xmlns:p15="http://schemas.microsoft.com/office/powerpoint/2012/main">
        <p15:guide id="1" orient="horz" pos="2682">
          <p15:clr>
            <a:srgbClr val="FBAE40"/>
          </p15:clr>
        </p15:guide>
        <p15:guide id="2" pos="3840" userDrawn="1">
          <p15:clr>
            <a:srgbClr val="FBAE40"/>
          </p15:clr>
        </p15:guide>
        <p15:guide id="3" pos="1958" userDrawn="1">
          <p15:clr>
            <a:srgbClr val="FBAE40"/>
          </p15:clr>
        </p15:guide>
        <p15:guide id="4" pos="5722"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CE076C-ED52-4C4F-B3C4-F4B5F7A9FDA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684FF5C-40CC-4B0C-B535-0C676D73E36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F2BA245-FFC3-4D03-BF4D-7C53B34B02DB}"/>
              </a:ext>
            </a:extLst>
          </p:cNvPr>
          <p:cNvSpPr>
            <a:spLocks noGrp="1"/>
          </p:cNvSpPr>
          <p:nvPr>
            <p:ph type="dt" sz="half" idx="10"/>
          </p:nvPr>
        </p:nvSpPr>
        <p:spPr/>
        <p:txBody>
          <a:bodyPr/>
          <a:lstStyle/>
          <a:p>
            <a:fld id="{E26FC9A4-1775-4AA6-BBC7-5C0EA2302E0F}" type="datetimeFigureOut">
              <a:rPr lang="nl-NL" smtClean="0"/>
              <a:t>06-05-2023</a:t>
            </a:fld>
            <a:endParaRPr lang="nl-NL"/>
          </a:p>
        </p:txBody>
      </p:sp>
      <p:sp>
        <p:nvSpPr>
          <p:cNvPr id="5" name="Tijdelijke aanduiding voor voettekst 4">
            <a:extLst>
              <a:ext uri="{FF2B5EF4-FFF2-40B4-BE49-F238E27FC236}">
                <a16:creationId xmlns:a16="http://schemas.microsoft.com/office/drawing/2014/main" id="{E9CB2184-0669-4857-8FA6-EBEE525E27B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AE520EA-2DA9-458F-BAC6-D4B4CC316943}"/>
              </a:ext>
            </a:extLst>
          </p:cNvPr>
          <p:cNvSpPr>
            <a:spLocks noGrp="1"/>
          </p:cNvSpPr>
          <p:nvPr>
            <p:ph type="sldNum" sz="quarter" idx="12"/>
          </p:nvPr>
        </p:nvSpPr>
        <p:spPr/>
        <p:txBody>
          <a:bodyPr/>
          <a:lstStyle/>
          <a:p>
            <a:fld id="{CC6260C4-9860-4DE2-AC53-82CFEA7CE99F}" type="slidenum">
              <a:rPr lang="nl-NL" smtClean="0"/>
              <a:t>‹nr.›</a:t>
            </a:fld>
            <a:endParaRPr lang="nl-NL"/>
          </a:p>
        </p:txBody>
      </p:sp>
    </p:spTree>
    <p:extLst>
      <p:ext uri="{BB962C8B-B14F-4D97-AF65-F5344CB8AC3E}">
        <p14:creationId xmlns:p14="http://schemas.microsoft.com/office/powerpoint/2010/main" val="379178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en graphic">
    <p:spTree>
      <p:nvGrpSpPr>
        <p:cNvPr id="1" name=""/>
        <p:cNvGrpSpPr/>
        <p:nvPr/>
      </p:nvGrpSpPr>
      <p:grpSpPr>
        <a:xfrm>
          <a:off x="0" y="0"/>
          <a:ext cx="0" cy="0"/>
          <a:chOff x="0" y="0"/>
          <a:chExt cx="0" cy="0"/>
        </a:xfrm>
      </p:grpSpPr>
      <p:cxnSp>
        <p:nvCxnSpPr>
          <p:cNvPr id="7" name="Straight Connector 11">
            <a:extLst>
              <a:ext uri="{FF2B5EF4-FFF2-40B4-BE49-F238E27FC236}">
                <a16:creationId xmlns:a16="http://schemas.microsoft.com/office/drawing/2014/main" id="{EE03FF9A-F597-4244-BD01-6D331A84510A}"/>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3F693408-AB44-4176-9270-2FF98521398A}"/>
              </a:ext>
            </a:extLst>
          </p:cNvPr>
          <p:cNvSpPr>
            <a:spLocks noGrp="1"/>
          </p:cNvSpPr>
          <p:nvPr>
            <p:ph type="title"/>
          </p:nvPr>
        </p:nvSpPr>
        <p:spPr>
          <a:xfrm>
            <a:off x="3207224" y="296864"/>
            <a:ext cx="5768454" cy="468312"/>
          </a:xfrm>
          <a:solidFill>
            <a:schemeClr val="accent2"/>
          </a:solidFill>
        </p:spPr>
        <p:txBody>
          <a:bodyPr/>
          <a:lstStyle>
            <a:lvl1pPr>
              <a:defRPr>
                <a:solidFill>
                  <a:schemeClr val="tx2"/>
                </a:solidFill>
              </a:defRPr>
            </a:lvl1pPr>
          </a:lstStyle>
          <a:p>
            <a:r>
              <a:rPr lang="nl-NL"/>
              <a:t>Klik om stijl te bewerken</a:t>
            </a:r>
            <a:endParaRPr lang="nl-NL" dirty="0"/>
          </a:p>
        </p:txBody>
      </p:sp>
      <p:sp>
        <p:nvSpPr>
          <p:cNvPr id="3" name="Tijdelijke aanduiding voor inhoud 2">
            <a:extLst>
              <a:ext uri="{FF2B5EF4-FFF2-40B4-BE49-F238E27FC236}">
                <a16:creationId xmlns:a16="http://schemas.microsoft.com/office/drawing/2014/main" id="{EB2BA612-E490-44F2-BA61-FD5739D95182}"/>
              </a:ext>
            </a:extLst>
          </p:cNvPr>
          <p:cNvSpPr>
            <a:spLocks noGrp="1"/>
          </p:cNvSpPr>
          <p:nvPr>
            <p:ph idx="1"/>
          </p:nvPr>
        </p:nvSpPr>
        <p:spPr>
          <a:xfrm>
            <a:off x="695325" y="1341439"/>
            <a:ext cx="10801350" cy="2087561"/>
          </a:xfrm>
        </p:spPr>
        <p:txBody>
          <a:bodyPr/>
          <a:lstStyle>
            <a:lvl1pPr marL="381000" indent="-403225">
              <a:lnSpc>
                <a:spcPct val="100000"/>
              </a:lnSpc>
              <a:buFont typeface="+mj-lt"/>
              <a:buAutoNum type="arabicPeriod"/>
              <a:defRPr sz="2400" b="1">
                <a:latin typeface="+mj-lt"/>
              </a:defRPr>
            </a:lvl1pPr>
            <a:lvl2pPr marL="717550" indent="-358775">
              <a:lnSpc>
                <a:spcPct val="100000"/>
              </a:lnSpc>
              <a:buFont typeface="+mj-lt"/>
              <a:buAutoNum type="arabicPeriod"/>
              <a:defRPr sz="2200"/>
            </a:lvl2pPr>
            <a:lvl3pPr marL="1074738" indent="-357188">
              <a:lnSpc>
                <a:spcPct val="100000"/>
              </a:lnSpc>
              <a:buFont typeface="+mj-lt"/>
              <a:buAutoNum type="arabicPeriod"/>
              <a:defRPr sz="2000"/>
            </a:lvl3pPr>
            <a:lvl4pPr marL="1346200" indent="-271463">
              <a:lnSpc>
                <a:spcPct val="100000"/>
              </a:lnSpc>
              <a:buFont typeface="+mj-lt"/>
              <a:buAutoNum type="arabicPeriod"/>
              <a:defRPr/>
            </a:lvl4pPr>
            <a:lvl5pPr marL="1616075" indent="-269875">
              <a:lnSpc>
                <a:spcPct val="100000"/>
              </a:lnSpc>
              <a:buFont typeface="+mj-lt"/>
              <a:buAutoNum type="arabicPeriod"/>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06-05-2023</a:t>
            </a:fld>
            <a:endParaRPr lang="nl-NL"/>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9" name="Tijdelijke aanduiding voor SmartArt 8">
            <a:extLst>
              <a:ext uri="{FF2B5EF4-FFF2-40B4-BE49-F238E27FC236}">
                <a16:creationId xmlns:a16="http://schemas.microsoft.com/office/drawing/2014/main" id="{7368748C-00C3-4749-8F7E-85929850892F}"/>
              </a:ext>
            </a:extLst>
          </p:cNvPr>
          <p:cNvSpPr>
            <a:spLocks noGrp="1"/>
          </p:cNvSpPr>
          <p:nvPr>
            <p:ph type="dgm" sz="quarter" idx="13"/>
          </p:nvPr>
        </p:nvSpPr>
        <p:spPr>
          <a:xfrm>
            <a:off x="695325" y="3605213"/>
            <a:ext cx="10801350" cy="2308225"/>
          </a:xfrm>
        </p:spPr>
        <p:txBody>
          <a:bodyPr/>
          <a:lstStyle/>
          <a:p>
            <a:r>
              <a:rPr lang="nl-NL"/>
              <a:t>Klik op het pictogram om een SmartArt-graphic toe te voegen</a:t>
            </a:r>
          </a:p>
        </p:txBody>
      </p:sp>
    </p:spTree>
    <p:extLst>
      <p:ext uri="{BB962C8B-B14F-4D97-AF65-F5344CB8AC3E}">
        <p14:creationId xmlns:p14="http://schemas.microsoft.com/office/powerpoint/2010/main" val="2830615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centtext en subtext">
    <p:spTree>
      <p:nvGrpSpPr>
        <p:cNvPr id="1" name=""/>
        <p:cNvGrpSpPr/>
        <p:nvPr/>
      </p:nvGrpSpPr>
      <p:grpSpPr>
        <a:xfrm>
          <a:off x="0" y="0"/>
          <a:ext cx="0" cy="0"/>
          <a:chOff x="0" y="0"/>
          <a:chExt cx="0" cy="0"/>
        </a:xfrm>
      </p:grpSpPr>
      <p:cxnSp>
        <p:nvCxnSpPr>
          <p:cNvPr id="7" name="Straight Connector 11">
            <a:extLst>
              <a:ext uri="{FF2B5EF4-FFF2-40B4-BE49-F238E27FC236}">
                <a16:creationId xmlns:a16="http://schemas.microsoft.com/office/drawing/2014/main" id="{EE03FF9A-F597-4244-BD01-6D331A84510A}"/>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3F693408-AB44-4176-9270-2FF98521398A}"/>
              </a:ext>
            </a:extLst>
          </p:cNvPr>
          <p:cNvSpPr>
            <a:spLocks noGrp="1"/>
          </p:cNvSpPr>
          <p:nvPr>
            <p:ph type="title"/>
          </p:nvPr>
        </p:nvSpPr>
        <p:spPr>
          <a:xfrm>
            <a:off x="3207224" y="296864"/>
            <a:ext cx="5768454" cy="468312"/>
          </a:xfrm>
          <a:solidFill>
            <a:schemeClr val="accent2"/>
          </a:solidFill>
        </p:spPr>
        <p:txBody>
          <a:bodyPr/>
          <a:lstStyle>
            <a:lvl1pPr>
              <a:defRPr>
                <a:solidFill>
                  <a:schemeClr val="tx2"/>
                </a:solidFill>
              </a:defRPr>
            </a:lvl1pPr>
          </a:lstStyle>
          <a:p>
            <a:r>
              <a:rPr lang="nl-NL"/>
              <a:t>Klik om stijl te bewerken</a:t>
            </a:r>
            <a:endParaRPr lang="nl-NL" dirty="0"/>
          </a:p>
        </p:txBody>
      </p:sp>
      <p:sp>
        <p:nvSpPr>
          <p:cNvPr id="3" name="Tijdelijke aanduiding voor inhoud 2">
            <a:extLst>
              <a:ext uri="{FF2B5EF4-FFF2-40B4-BE49-F238E27FC236}">
                <a16:creationId xmlns:a16="http://schemas.microsoft.com/office/drawing/2014/main" id="{EB2BA612-E490-44F2-BA61-FD5739D95182}"/>
              </a:ext>
            </a:extLst>
          </p:cNvPr>
          <p:cNvSpPr>
            <a:spLocks noGrp="1"/>
          </p:cNvSpPr>
          <p:nvPr>
            <p:ph idx="1"/>
          </p:nvPr>
        </p:nvSpPr>
        <p:spPr>
          <a:xfrm>
            <a:off x="695325" y="4852554"/>
            <a:ext cx="10801350" cy="1060883"/>
          </a:xfrm>
        </p:spPr>
        <p:txBody>
          <a:bodyPr/>
          <a:lstStyle>
            <a:lvl1pPr marL="0" indent="0" algn="ctr">
              <a:buNone/>
              <a:defRPr sz="1800"/>
            </a:lvl1pPr>
            <a:lvl2pPr marL="0" indent="0" algn="ctr">
              <a:buNone/>
              <a:defRPr sz="1600"/>
            </a:lvl2pPr>
            <a:lvl3pPr marL="0" indent="0" algn="ctr">
              <a:buNone/>
              <a:defRPr sz="1400"/>
            </a:lvl3pPr>
            <a:lvl4pPr marL="0" indent="0" algn="ctr">
              <a:buNone/>
              <a:defRPr sz="1200"/>
            </a:lvl4pPr>
            <a:lvl5pPr marL="0" indent="0" algn="ctr">
              <a:buNone/>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06-05-2023</a:t>
            </a:fld>
            <a:endParaRPr lang="nl-NL"/>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10" name="Tijdelijke aanduiding voor tekst 9">
            <a:extLst>
              <a:ext uri="{FF2B5EF4-FFF2-40B4-BE49-F238E27FC236}">
                <a16:creationId xmlns:a16="http://schemas.microsoft.com/office/drawing/2014/main" id="{AE5F1D25-ADD7-463A-B588-D926CC5ACFAE}"/>
              </a:ext>
            </a:extLst>
          </p:cNvPr>
          <p:cNvSpPr>
            <a:spLocks noGrp="1"/>
          </p:cNvSpPr>
          <p:nvPr>
            <p:ph type="body" sz="quarter" idx="13"/>
          </p:nvPr>
        </p:nvSpPr>
        <p:spPr>
          <a:xfrm>
            <a:off x="695325" y="1341437"/>
            <a:ext cx="10801350" cy="2794137"/>
          </a:xfrm>
        </p:spPr>
        <p:txBody>
          <a:bodyPr anchor="ctr" anchorCtr="0"/>
          <a:lstStyle>
            <a:lvl1pPr marL="0" indent="0" algn="ctr">
              <a:buNone/>
              <a:defRPr sz="2800" b="0">
                <a:latin typeface="+mn-lt"/>
              </a:defRPr>
            </a:lvl1pPr>
            <a:lvl2pPr marL="314325" indent="0" algn="ctr">
              <a:buNone/>
              <a:defRPr/>
            </a:lvl2pPr>
            <a:lvl3pPr marL="627062" indent="0" algn="ctr">
              <a:buNone/>
              <a:defRPr/>
            </a:lvl3pPr>
            <a:lvl4pPr marL="852487" indent="0" algn="ctr">
              <a:buNone/>
              <a:defRPr/>
            </a:lvl4pPr>
            <a:lvl5pPr marL="1117600" indent="0" algn="ctr">
              <a:buNone/>
              <a:defRPr/>
            </a:lvl5pPr>
          </a:lstStyle>
          <a:p>
            <a:pPr lvl="0"/>
            <a:r>
              <a:rPr lang="nl-NL"/>
              <a:t>Klikken om de tekststijl van het model te bewerken</a:t>
            </a:r>
          </a:p>
        </p:txBody>
      </p:sp>
    </p:spTree>
    <p:extLst>
      <p:ext uri="{BB962C8B-B14F-4D97-AF65-F5344CB8AC3E}">
        <p14:creationId xmlns:p14="http://schemas.microsoft.com/office/powerpoint/2010/main" val="1669274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activiteit gecentreerd">
    <p:spTree>
      <p:nvGrpSpPr>
        <p:cNvPr id="1" name=""/>
        <p:cNvGrpSpPr/>
        <p:nvPr/>
      </p:nvGrpSpPr>
      <p:grpSpPr>
        <a:xfrm>
          <a:off x="0" y="0"/>
          <a:ext cx="0" cy="0"/>
          <a:chOff x="0" y="0"/>
          <a:chExt cx="0" cy="0"/>
        </a:xfrm>
      </p:grpSpPr>
      <p:cxnSp>
        <p:nvCxnSpPr>
          <p:cNvPr id="7" name="Straight Connector 11">
            <a:extLst>
              <a:ext uri="{FF2B5EF4-FFF2-40B4-BE49-F238E27FC236}">
                <a16:creationId xmlns:a16="http://schemas.microsoft.com/office/drawing/2014/main" id="{EE03FF9A-F597-4244-BD01-6D331A84510A}"/>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3F693408-AB44-4176-9270-2FF98521398A}"/>
              </a:ext>
            </a:extLst>
          </p:cNvPr>
          <p:cNvSpPr>
            <a:spLocks noGrp="1"/>
          </p:cNvSpPr>
          <p:nvPr>
            <p:ph type="title"/>
          </p:nvPr>
        </p:nvSpPr>
        <p:spPr>
          <a:xfrm>
            <a:off x="3207224" y="296864"/>
            <a:ext cx="5768454" cy="468312"/>
          </a:xfrm>
          <a:solidFill>
            <a:schemeClr val="accent2"/>
          </a:solidFill>
        </p:spPr>
        <p:txBody>
          <a:bodyPr/>
          <a:lstStyle>
            <a:lvl1pPr>
              <a:defRPr>
                <a:solidFill>
                  <a:schemeClr val="tx2"/>
                </a:solidFill>
              </a:defRPr>
            </a:lvl1pPr>
          </a:lstStyle>
          <a:p>
            <a:r>
              <a:rPr lang="nl-NL"/>
              <a:t>Klik om stijl te bewerken</a:t>
            </a:r>
            <a:endParaRPr lang="nl-NL" dirty="0"/>
          </a:p>
        </p:txBody>
      </p:sp>
      <p:sp>
        <p:nvSpPr>
          <p:cNvPr id="3" name="Tijdelijke aanduiding voor inhoud 2">
            <a:extLst>
              <a:ext uri="{FF2B5EF4-FFF2-40B4-BE49-F238E27FC236}">
                <a16:creationId xmlns:a16="http://schemas.microsoft.com/office/drawing/2014/main" id="{EB2BA612-E490-44F2-BA61-FD5739D95182}"/>
              </a:ext>
            </a:extLst>
          </p:cNvPr>
          <p:cNvSpPr>
            <a:spLocks noGrp="1"/>
          </p:cNvSpPr>
          <p:nvPr>
            <p:ph idx="1"/>
          </p:nvPr>
        </p:nvSpPr>
        <p:spPr>
          <a:xfrm>
            <a:off x="695325" y="2215561"/>
            <a:ext cx="10801350" cy="3697877"/>
          </a:xfrm>
        </p:spPr>
        <p:txBody>
          <a:bodyPr/>
          <a:lstStyle>
            <a:lvl1pPr marL="0" indent="0" algn="ctr">
              <a:buNone/>
              <a:defRPr/>
            </a:lvl1pPr>
            <a:lvl2pPr marL="0" indent="0" algn="ctr">
              <a:buNone/>
              <a:defRPr/>
            </a:lvl2pPr>
            <a:lvl3pPr marL="0" indent="0" algn="ctr">
              <a:buNone/>
              <a:defRPr/>
            </a:lvl3pPr>
            <a:lvl4pPr marL="0" indent="0" algn="ctr">
              <a:buNone/>
              <a:defRPr/>
            </a:lvl4pPr>
            <a:lvl5pPr marL="0" indent="0" algn="ctr">
              <a:buNone/>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06-05-2023</a:t>
            </a:fld>
            <a:endParaRPr lang="nl-NL"/>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a:p>
        </p:txBody>
      </p:sp>
      <p:cxnSp>
        <p:nvCxnSpPr>
          <p:cNvPr id="8" name="Rechte verbindingslijn 11">
            <a:extLst>
              <a:ext uri="{FF2B5EF4-FFF2-40B4-BE49-F238E27FC236}">
                <a16:creationId xmlns:a16="http://schemas.microsoft.com/office/drawing/2014/main" id="{D642DCA5-833B-4493-ABD8-33290026DB6C}"/>
              </a:ext>
            </a:extLst>
          </p:cNvPr>
          <p:cNvCxnSpPr>
            <a:cxnSpLocks/>
          </p:cNvCxnSpPr>
          <p:nvPr userDrawn="1"/>
        </p:nvCxnSpPr>
        <p:spPr>
          <a:xfrm>
            <a:off x="4224669" y="1851876"/>
            <a:ext cx="3742661" cy="0"/>
          </a:xfrm>
          <a:prstGeom prst="line">
            <a:avLst/>
          </a:prstGeom>
          <a:ln w="12700" cap="rnd">
            <a:solidFill>
              <a:schemeClr val="accent4"/>
            </a:solidFill>
            <a:prstDash val="dash"/>
            <a:round/>
          </a:ln>
        </p:spPr>
        <p:style>
          <a:lnRef idx="1">
            <a:schemeClr val="accent1"/>
          </a:lnRef>
          <a:fillRef idx="0">
            <a:schemeClr val="accent1"/>
          </a:fillRef>
          <a:effectRef idx="0">
            <a:schemeClr val="accent1"/>
          </a:effectRef>
          <a:fontRef idx="minor">
            <a:schemeClr val="tx1"/>
          </a:fontRef>
        </p:style>
      </p:cxnSp>
      <p:sp>
        <p:nvSpPr>
          <p:cNvPr id="10" name="Tijdelijke aanduiding voor tekst 9">
            <a:extLst>
              <a:ext uri="{FF2B5EF4-FFF2-40B4-BE49-F238E27FC236}">
                <a16:creationId xmlns:a16="http://schemas.microsoft.com/office/drawing/2014/main" id="{AE5F1D25-ADD7-463A-B588-D926CC5ACFAE}"/>
              </a:ext>
            </a:extLst>
          </p:cNvPr>
          <p:cNvSpPr>
            <a:spLocks noGrp="1"/>
          </p:cNvSpPr>
          <p:nvPr>
            <p:ph type="body" sz="quarter" idx="13"/>
          </p:nvPr>
        </p:nvSpPr>
        <p:spPr>
          <a:xfrm>
            <a:off x="695325" y="1341438"/>
            <a:ext cx="10801350" cy="468312"/>
          </a:xfrm>
        </p:spPr>
        <p:txBody>
          <a:bodyPr/>
          <a:lstStyle>
            <a:lvl1pPr marL="0" indent="0" algn="ctr">
              <a:buNone/>
              <a:defRPr sz="2800" b="0">
                <a:latin typeface="+mn-lt"/>
              </a:defRPr>
            </a:lvl1pPr>
            <a:lvl2pPr marL="314325" indent="0" algn="ctr">
              <a:buNone/>
              <a:defRPr/>
            </a:lvl2pPr>
            <a:lvl3pPr marL="627062" indent="0" algn="ctr">
              <a:buNone/>
              <a:defRPr/>
            </a:lvl3pPr>
            <a:lvl4pPr marL="852487" indent="0" algn="ctr">
              <a:buNone/>
              <a:defRPr/>
            </a:lvl4pPr>
            <a:lvl5pPr marL="1117600" indent="0" algn="ctr">
              <a:buNone/>
              <a:defRPr/>
            </a:lvl5pPr>
          </a:lstStyle>
          <a:p>
            <a:pPr lvl="0"/>
            <a:r>
              <a:rPr lang="nl-NL"/>
              <a:t>Klikken om de tekststijl van het model te bewerken</a:t>
            </a:r>
          </a:p>
        </p:txBody>
      </p:sp>
    </p:spTree>
    <p:extLst>
      <p:ext uri="{BB962C8B-B14F-4D97-AF65-F5344CB8AC3E}">
        <p14:creationId xmlns:p14="http://schemas.microsoft.com/office/powerpoint/2010/main" val="1495153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cxnSp>
        <p:nvCxnSpPr>
          <p:cNvPr id="7" name="Straight Connector 11">
            <a:extLst>
              <a:ext uri="{FF2B5EF4-FFF2-40B4-BE49-F238E27FC236}">
                <a16:creationId xmlns:a16="http://schemas.microsoft.com/office/drawing/2014/main" id="{EE03FF9A-F597-4244-BD01-6D331A84510A}"/>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3F693408-AB44-4176-9270-2FF98521398A}"/>
              </a:ext>
            </a:extLst>
          </p:cNvPr>
          <p:cNvSpPr>
            <a:spLocks noGrp="1"/>
          </p:cNvSpPr>
          <p:nvPr>
            <p:ph type="title" hasCustomPrompt="1"/>
          </p:nvPr>
        </p:nvSpPr>
        <p:spPr>
          <a:xfrm>
            <a:off x="4299044" y="296864"/>
            <a:ext cx="3603009" cy="468312"/>
          </a:xfrm>
          <a:solidFill>
            <a:schemeClr val="accent2"/>
          </a:solidFill>
        </p:spPr>
        <p:txBody>
          <a:bodyPr/>
          <a:lstStyle>
            <a:lvl1pPr>
              <a:defRPr>
                <a:solidFill>
                  <a:schemeClr val="tx2"/>
                </a:solidFill>
              </a:defRPr>
            </a:lvl1pPr>
          </a:lstStyle>
          <a:p>
            <a:r>
              <a:rPr lang="nl-NL" dirty="0" err="1"/>
              <a:t>Inhoudtitel</a:t>
            </a:r>
            <a:endParaRPr lang="nl-NL" dirty="0"/>
          </a:p>
        </p:txBody>
      </p:sp>
      <p:sp>
        <p:nvSpPr>
          <p:cNvPr id="3" name="Tijdelijke aanduiding voor inhoud 2">
            <a:extLst>
              <a:ext uri="{FF2B5EF4-FFF2-40B4-BE49-F238E27FC236}">
                <a16:creationId xmlns:a16="http://schemas.microsoft.com/office/drawing/2014/main" id="{EB2BA612-E490-44F2-BA61-FD5739D95182}"/>
              </a:ext>
            </a:extLst>
          </p:cNvPr>
          <p:cNvSpPr>
            <a:spLocks noGrp="1"/>
          </p:cNvSpPr>
          <p:nvPr>
            <p:ph idx="1"/>
          </p:nvPr>
        </p:nvSpPr>
        <p:spPr>
          <a:xfrm>
            <a:off x="1200150" y="2502091"/>
            <a:ext cx="9791700" cy="3411347"/>
          </a:xfrm>
        </p:spPr>
        <p:txBody>
          <a:bodyPr/>
          <a:lstStyle>
            <a:lvl1pPr marL="322262" indent="-342900">
              <a:buClr>
                <a:schemeClr val="accent4"/>
              </a:buClr>
              <a:buFont typeface="+mj-lt"/>
              <a:buAutoNum type="arabicPeriod"/>
              <a:defRPr/>
            </a:lvl1pPr>
            <a:lvl2pPr marL="657225" indent="-342900">
              <a:buClr>
                <a:schemeClr val="accent4"/>
              </a:buClr>
              <a:buFont typeface="+mj-lt"/>
              <a:buAutoNum type="arabicPeriod"/>
              <a:defRPr/>
            </a:lvl2pPr>
            <a:lvl3pPr marL="969962" indent="-342900">
              <a:buClr>
                <a:schemeClr val="accent4"/>
              </a:buClr>
              <a:buFont typeface="+mj-lt"/>
              <a:buAutoNum type="arabicPeriod"/>
              <a:defRPr/>
            </a:lvl3pPr>
            <a:lvl4pPr marL="1081087" indent="-228600">
              <a:buClr>
                <a:schemeClr val="accent4"/>
              </a:buClr>
              <a:buFont typeface="+mj-lt"/>
              <a:buAutoNum type="arabicPeriod"/>
              <a:defRPr/>
            </a:lvl4pPr>
            <a:lvl5pPr marL="1346200" indent="-228600">
              <a:buClr>
                <a:schemeClr val="accent4"/>
              </a:buClr>
              <a:buFont typeface="+mj-lt"/>
              <a:buAutoNum type="arabicPeriod"/>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06-05-2023</a:t>
            </a:fld>
            <a:endParaRPr lang="nl-NL"/>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a:p>
        </p:txBody>
      </p:sp>
    </p:spTree>
    <p:extLst>
      <p:ext uri="{BB962C8B-B14F-4D97-AF65-F5344CB8AC3E}">
        <p14:creationId xmlns:p14="http://schemas.microsoft.com/office/powerpoint/2010/main" val="2562306217"/>
      </p:ext>
    </p:extLst>
  </p:cSld>
  <p:clrMapOvr>
    <a:masterClrMapping/>
  </p:clrMapOvr>
  <p:extLst>
    <p:ext uri="{DCECCB84-F9BA-43D5-87BE-67443E8EF086}">
      <p15:sldGuideLst xmlns:p15="http://schemas.microsoft.com/office/powerpoint/2012/main">
        <p15:guide id="1" pos="756" userDrawn="1">
          <p15:clr>
            <a:srgbClr val="FBAE40"/>
          </p15:clr>
        </p15:guide>
        <p15:guide id="2" pos="692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CB7DAE2B-047F-4F85-83B3-C03019FF786B}"/>
              </a:ext>
            </a:extLst>
          </p:cNvPr>
          <p:cNvSpPr/>
          <p:nvPr userDrawn="1"/>
        </p:nvSpPr>
        <p:spPr>
          <a:xfrm>
            <a:off x="0" y="6394011"/>
            <a:ext cx="12192000" cy="46399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0">
            <a:extLst>
              <a:ext uri="{FF2B5EF4-FFF2-40B4-BE49-F238E27FC236}">
                <a16:creationId xmlns:a16="http://schemas.microsoft.com/office/drawing/2014/main" id="{B7423349-8600-42BF-9866-F58225928D55}"/>
              </a:ext>
            </a:extLst>
          </p:cNvPr>
          <p:cNvCxnSpPr/>
          <p:nvPr userDrawn="1"/>
        </p:nvCxnSpPr>
        <p:spPr>
          <a:xfrm flipH="1">
            <a:off x="0" y="6394010"/>
            <a:ext cx="12192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63444841-AB8E-4E8B-A1AA-050101181A8A}"/>
              </a:ext>
            </a:extLst>
          </p:cNvPr>
          <p:cNvSpPr>
            <a:spLocks noGrp="1"/>
          </p:cNvSpPr>
          <p:nvPr>
            <p:ph type="title" hasCustomPrompt="1"/>
          </p:nvPr>
        </p:nvSpPr>
        <p:spPr>
          <a:xfrm>
            <a:off x="695325" y="3180939"/>
            <a:ext cx="10801350" cy="437866"/>
          </a:xfrm>
          <a:noFill/>
        </p:spPr>
        <p:txBody>
          <a:bodyPr anchor="ctr" anchorCtr="0"/>
          <a:lstStyle>
            <a:lvl1pPr>
              <a:defRPr sz="2400">
                <a:solidFill>
                  <a:schemeClr val="accent3"/>
                </a:solidFill>
              </a:defRPr>
            </a:lvl1pPr>
          </a:lstStyle>
          <a:p>
            <a:r>
              <a:rPr lang="en-US" dirty="0" err="1"/>
              <a:t>Titel</a:t>
            </a:r>
            <a:r>
              <a:rPr lang="en-US" dirty="0"/>
              <a:t> met </a:t>
            </a:r>
            <a:r>
              <a:rPr lang="en-US" dirty="0" err="1"/>
              <a:t>eerste</a:t>
            </a:r>
            <a:r>
              <a:rPr lang="en-US" dirty="0"/>
              <a:t> </a:t>
            </a:r>
            <a:r>
              <a:rPr lang="en-US" dirty="0" err="1"/>
              <a:t>tekst</a:t>
            </a:r>
            <a:r>
              <a:rPr lang="en-US" dirty="0"/>
              <a:t> </a:t>
            </a:r>
            <a:r>
              <a:rPr lang="en-US" dirty="0" err="1"/>
              <a:t>donker</a:t>
            </a:r>
            <a:r>
              <a:rPr lang="en-US" dirty="0"/>
              <a:t>, </a:t>
            </a:r>
            <a:r>
              <a:rPr lang="en-US" dirty="0" err="1"/>
              <a:t>tweede</a:t>
            </a:r>
            <a:r>
              <a:rPr lang="en-US" dirty="0"/>
              <a:t> </a:t>
            </a:r>
            <a:r>
              <a:rPr lang="en-US" dirty="0" err="1"/>
              <a:t>tekst</a:t>
            </a:r>
            <a:r>
              <a:rPr lang="en-US" dirty="0"/>
              <a:t> </a:t>
            </a:r>
            <a:r>
              <a:rPr lang="en-US" dirty="0" err="1"/>
              <a:t>lichter</a:t>
            </a:r>
            <a:endParaRPr lang="nl-NL" dirty="0"/>
          </a:p>
        </p:txBody>
      </p:sp>
      <p:sp>
        <p:nvSpPr>
          <p:cNvPr id="3" name="Tijdelijke aanduiding voor tekst 2">
            <a:extLst>
              <a:ext uri="{FF2B5EF4-FFF2-40B4-BE49-F238E27FC236}">
                <a16:creationId xmlns:a16="http://schemas.microsoft.com/office/drawing/2014/main" id="{912336D0-FA95-4779-A214-44C24D44B8C9}"/>
              </a:ext>
            </a:extLst>
          </p:cNvPr>
          <p:cNvSpPr>
            <a:spLocks noGrp="1"/>
          </p:cNvSpPr>
          <p:nvPr>
            <p:ph type="body" idx="1" hasCustomPrompt="1"/>
          </p:nvPr>
        </p:nvSpPr>
        <p:spPr>
          <a:xfrm>
            <a:off x="3907809" y="4099592"/>
            <a:ext cx="4376382" cy="627322"/>
          </a:xfrm>
        </p:spPr>
        <p:txBody>
          <a:bodyPr/>
          <a:lstStyle>
            <a:lvl1pPr marL="0" indent="0" algn="ctr">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Naam van de </a:t>
            </a:r>
            <a:r>
              <a:rPr lang="en-US" dirty="0" err="1"/>
              <a:t>presentator</a:t>
            </a:r>
            <a:r>
              <a:rPr lang="en-US" dirty="0"/>
              <a:t> met </a:t>
            </a:r>
            <a:r>
              <a:rPr lang="en-US" dirty="0" err="1"/>
              <a:t>daaronder</a:t>
            </a:r>
            <a:r>
              <a:rPr lang="en-US" dirty="0"/>
              <a:t> de datum </a:t>
            </a:r>
            <a:r>
              <a:rPr lang="en-US" dirty="0" err="1"/>
              <a:t>iets</a:t>
            </a:r>
            <a:r>
              <a:rPr lang="en-US" dirty="0"/>
              <a:t> </a:t>
            </a:r>
            <a:r>
              <a:rPr lang="en-US" dirty="0" err="1"/>
              <a:t>kleiner</a:t>
            </a:r>
            <a:endParaRPr lang="en-US" dirty="0"/>
          </a:p>
        </p:txBody>
      </p:sp>
      <p:sp>
        <p:nvSpPr>
          <p:cNvPr id="4" name="Tijdelijke aanduiding voor datum 3">
            <a:extLst>
              <a:ext uri="{FF2B5EF4-FFF2-40B4-BE49-F238E27FC236}">
                <a16:creationId xmlns:a16="http://schemas.microsoft.com/office/drawing/2014/main" id="{B98D5D0F-E586-4CF8-A67D-F0A3E5A21C53}"/>
              </a:ext>
            </a:extLst>
          </p:cNvPr>
          <p:cNvSpPr>
            <a:spLocks noGrp="1"/>
          </p:cNvSpPr>
          <p:nvPr>
            <p:ph type="dt" sz="half" idx="10"/>
          </p:nvPr>
        </p:nvSpPr>
        <p:spPr/>
        <p:txBody>
          <a:bodyPr/>
          <a:lstStyle/>
          <a:p>
            <a:fld id="{C19F3B34-6B0D-45FF-A390-8EBDD9B392CA}" type="datetimeFigureOut">
              <a:rPr lang="nl-NL" smtClean="0"/>
              <a:t>06-05-2023</a:t>
            </a:fld>
            <a:endParaRPr lang="nl-NL"/>
          </a:p>
        </p:txBody>
      </p:sp>
      <p:sp>
        <p:nvSpPr>
          <p:cNvPr id="5" name="Tijdelijke aanduiding voor voettekst 4">
            <a:extLst>
              <a:ext uri="{FF2B5EF4-FFF2-40B4-BE49-F238E27FC236}">
                <a16:creationId xmlns:a16="http://schemas.microsoft.com/office/drawing/2014/main" id="{4903FA02-B067-46C1-B3FC-2BE1B3E386F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BE47089-56FE-4ABC-8898-DB1FE7622EB7}"/>
              </a:ext>
            </a:extLst>
          </p:cNvPr>
          <p:cNvSpPr>
            <a:spLocks noGrp="1"/>
          </p:cNvSpPr>
          <p:nvPr>
            <p:ph type="sldNum" sz="quarter" idx="12"/>
          </p:nvPr>
        </p:nvSpPr>
        <p:spPr/>
        <p:txBody>
          <a:bodyPr/>
          <a:lstStyle/>
          <a:p>
            <a:fld id="{F9DE7F4B-6E11-487C-9B28-4934A04645A5}" type="slidenum">
              <a:rPr lang="nl-NL" smtClean="0"/>
              <a:t>‹nr.›</a:t>
            </a:fld>
            <a:endParaRPr lang="nl-NL"/>
          </a:p>
        </p:txBody>
      </p:sp>
      <p:cxnSp>
        <p:nvCxnSpPr>
          <p:cNvPr id="16" name="Straight Connector 1">
            <a:extLst>
              <a:ext uri="{FF2B5EF4-FFF2-40B4-BE49-F238E27FC236}">
                <a16:creationId xmlns:a16="http://schemas.microsoft.com/office/drawing/2014/main" id="{0C945248-FAF7-4345-8BA6-063A05CB144B}"/>
              </a:ext>
            </a:extLst>
          </p:cNvPr>
          <p:cNvCxnSpPr/>
          <p:nvPr userDrawn="1"/>
        </p:nvCxnSpPr>
        <p:spPr>
          <a:xfrm>
            <a:off x="2981325" y="3791427"/>
            <a:ext cx="6229350" cy="0"/>
          </a:xfrm>
          <a:prstGeom prst="line">
            <a:avLst/>
          </a:prstGeom>
          <a:ln w="12700" cap="rnd">
            <a:solidFill>
              <a:srgbClr val="387B9A"/>
            </a:solidFill>
            <a:prstDash val="dash"/>
          </a:ln>
        </p:spPr>
        <p:style>
          <a:lnRef idx="1">
            <a:schemeClr val="accent1"/>
          </a:lnRef>
          <a:fillRef idx="0">
            <a:schemeClr val="accent1"/>
          </a:fillRef>
          <a:effectRef idx="0">
            <a:schemeClr val="accent1"/>
          </a:effectRef>
          <a:fontRef idx="minor">
            <a:schemeClr val="tx1"/>
          </a:fontRef>
        </p:style>
      </p:cxnSp>
      <p:pic>
        <p:nvPicPr>
          <p:cNvPr id="21" name="Picture 9">
            <a:extLst>
              <a:ext uri="{FF2B5EF4-FFF2-40B4-BE49-F238E27FC236}">
                <a16:creationId xmlns:a16="http://schemas.microsoft.com/office/drawing/2014/main" id="{F554EFF8-8096-0949-BDB4-94B732E237E2}"/>
              </a:ext>
            </a:extLst>
          </p:cNvPr>
          <p:cNvPicPr>
            <a:picLocks noChangeAspect="1"/>
          </p:cNvPicPr>
          <p:nvPr userDrawn="1"/>
        </p:nvPicPr>
        <p:blipFill rotWithShape="1">
          <a:blip r:embed="rId2"/>
          <a:srcRect b="20453"/>
          <a:stretch/>
        </p:blipFill>
        <p:spPr>
          <a:xfrm>
            <a:off x="-3425" y="6394010"/>
            <a:ext cx="1884376" cy="472365"/>
          </a:xfrm>
          <a:prstGeom prst="rect">
            <a:avLst/>
          </a:prstGeom>
        </p:spPr>
      </p:pic>
      <p:pic>
        <p:nvPicPr>
          <p:cNvPr id="13" name="Picture 3">
            <a:extLst>
              <a:ext uri="{FF2B5EF4-FFF2-40B4-BE49-F238E27FC236}">
                <a16:creationId xmlns:a16="http://schemas.microsoft.com/office/drawing/2014/main" id="{4CF24C27-BB21-7047-9712-3B6F1FDB8806}"/>
              </a:ext>
            </a:extLst>
          </p:cNvPr>
          <p:cNvPicPr>
            <a:picLocks noChangeAspect="1"/>
          </p:cNvPicPr>
          <p:nvPr userDrawn="1"/>
        </p:nvPicPr>
        <p:blipFill>
          <a:blip r:embed="rId3"/>
          <a:srcRect/>
          <a:stretch/>
        </p:blipFill>
        <p:spPr>
          <a:xfrm>
            <a:off x="3918624" y="762374"/>
            <a:ext cx="4371106" cy="1435918"/>
          </a:xfrm>
          <a:prstGeom prst="rect">
            <a:avLst/>
          </a:prstGeom>
        </p:spPr>
      </p:pic>
      <p:pic>
        <p:nvPicPr>
          <p:cNvPr id="14" name="Picture 19">
            <a:extLst>
              <a:ext uri="{FF2B5EF4-FFF2-40B4-BE49-F238E27FC236}">
                <a16:creationId xmlns:a16="http://schemas.microsoft.com/office/drawing/2014/main" id="{BD2B6DAE-6358-5549-B2E3-7C957F70AA0A}"/>
              </a:ext>
            </a:extLst>
          </p:cNvPr>
          <p:cNvPicPr>
            <a:picLocks noChangeAspect="1"/>
          </p:cNvPicPr>
          <p:nvPr userDrawn="1"/>
        </p:nvPicPr>
        <p:blipFill>
          <a:blip r:embed="rId3"/>
          <a:srcRect/>
          <a:stretch/>
        </p:blipFill>
        <p:spPr>
          <a:xfrm>
            <a:off x="10567342" y="6461447"/>
            <a:ext cx="1054583" cy="346433"/>
          </a:xfrm>
          <a:prstGeom prst="rect">
            <a:avLst/>
          </a:prstGeom>
        </p:spPr>
      </p:pic>
    </p:spTree>
    <p:extLst>
      <p:ext uri="{BB962C8B-B14F-4D97-AF65-F5344CB8AC3E}">
        <p14:creationId xmlns:p14="http://schemas.microsoft.com/office/powerpoint/2010/main" val="2553616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 icon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93408-AB44-4176-9270-2FF98521398A}"/>
              </a:ext>
            </a:extLst>
          </p:cNvPr>
          <p:cNvSpPr>
            <a:spLocks noGrp="1"/>
          </p:cNvSpPr>
          <p:nvPr>
            <p:ph type="title"/>
          </p:nvPr>
        </p:nvSpPr>
        <p:spPr>
          <a:xfrm>
            <a:off x="3207224" y="296864"/>
            <a:ext cx="5768454" cy="468312"/>
          </a:xfrm>
          <a:solidFill>
            <a:schemeClr val="accent2"/>
          </a:solidFill>
        </p:spPr>
        <p:txBody>
          <a:bodyPr/>
          <a:lstStyle/>
          <a:p>
            <a:r>
              <a:rPr lang="nl-NL"/>
              <a:t>Klik om stijl te bewerken</a:t>
            </a:r>
            <a:endParaRPr lang="nl-NL" dirty="0"/>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06-05-2023</a:t>
            </a:fld>
            <a:endParaRPr lang="nl-NL"/>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14" name="Tijdelijke aanduiding voor afbeelding 13">
            <a:extLst>
              <a:ext uri="{FF2B5EF4-FFF2-40B4-BE49-F238E27FC236}">
                <a16:creationId xmlns:a16="http://schemas.microsoft.com/office/drawing/2014/main" id="{54ACC7EA-4D17-4B69-8220-6862BBC0F382}"/>
              </a:ext>
            </a:extLst>
          </p:cNvPr>
          <p:cNvSpPr>
            <a:spLocks noGrp="1"/>
          </p:cNvSpPr>
          <p:nvPr>
            <p:ph type="pic" sz="quarter" idx="19" hasCustomPrompt="1"/>
          </p:nvPr>
        </p:nvSpPr>
        <p:spPr>
          <a:xfrm>
            <a:off x="1110469" y="1897713"/>
            <a:ext cx="1487502" cy="1487502"/>
          </a:xfrm>
          <a:prstGeom prst="ellipse">
            <a:avLst/>
          </a:prstGeom>
          <a:solidFill>
            <a:schemeClr val="accent3"/>
          </a:solidFill>
        </p:spPr>
        <p:txBody>
          <a:bodyPr/>
          <a:lstStyle>
            <a:lvl1pPr marL="0" indent="0" algn="ctr">
              <a:buNone/>
              <a:defRPr>
                <a:solidFill>
                  <a:schemeClr val="bg1"/>
                </a:solidFill>
                <a:latin typeface="+mj-lt"/>
              </a:defRPr>
            </a:lvl1pPr>
          </a:lstStyle>
          <a:p>
            <a:r>
              <a:rPr lang="nl-NL"/>
              <a:t>Icoon</a:t>
            </a:r>
          </a:p>
        </p:txBody>
      </p:sp>
      <p:sp>
        <p:nvSpPr>
          <p:cNvPr id="15" name="Tijdelijke aanduiding voor afbeelding 13">
            <a:extLst>
              <a:ext uri="{FF2B5EF4-FFF2-40B4-BE49-F238E27FC236}">
                <a16:creationId xmlns:a16="http://schemas.microsoft.com/office/drawing/2014/main" id="{8EA61D15-6EF3-41CD-AE70-E96E9C0B8BB6}"/>
              </a:ext>
            </a:extLst>
          </p:cNvPr>
          <p:cNvSpPr>
            <a:spLocks noGrp="1"/>
          </p:cNvSpPr>
          <p:nvPr>
            <p:ph type="pic" sz="quarter" idx="20" hasCustomPrompt="1"/>
          </p:nvPr>
        </p:nvSpPr>
        <p:spPr>
          <a:xfrm>
            <a:off x="3231359" y="1897713"/>
            <a:ext cx="1487502" cy="1487502"/>
          </a:xfrm>
          <a:prstGeom prst="ellipse">
            <a:avLst/>
          </a:prstGeom>
          <a:solidFill>
            <a:schemeClr val="accent3"/>
          </a:solidFill>
        </p:spPr>
        <p:txBody>
          <a:bodyPr/>
          <a:lstStyle>
            <a:lvl1pPr marL="0" indent="0" algn="ctr">
              <a:buNone/>
              <a:defRPr>
                <a:solidFill>
                  <a:schemeClr val="bg1"/>
                </a:solidFill>
                <a:latin typeface="+mj-lt"/>
              </a:defRPr>
            </a:lvl1pPr>
          </a:lstStyle>
          <a:p>
            <a:r>
              <a:rPr lang="nl-NL"/>
              <a:t>Icoon</a:t>
            </a:r>
          </a:p>
        </p:txBody>
      </p:sp>
      <p:sp>
        <p:nvSpPr>
          <p:cNvPr id="16" name="Tijdelijke aanduiding voor afbeelding 13">
            <a:extLst>
              <a:ext uri="{FF2B5EF4-FFF2-40B4-BE49-F238E27FC236}">
                <a16:creationId xmlns:a16="http://schemas.microsoft.com/office/drawing/2014/main" id="{31AD8CC6-22E6-41B0-959E-882C18F11EFB}"/>
              </a:ext>
            </a:extLst>
          </p:cNvPr>
          <p:cNvSpPr>
            <a:spLocks noGrp="1"/>
          </p:cNvSpPr>
          <p:nvPr>
            <p:ph type="pic" sz="quarter" idx="21" hasCustomPrompt="1"/>
          </p:nvPr>
        </p:nvSpPr>
        <p:spPr>
          <a:xfrm>
            <a:off x="5352249" y="1897713"/>
            <a:ext cx="1487502" cy="1487502"/>
          </a:xfrm>
          <a:prstGeom prst="ellipse">
            <a:avLst/>
          </a:prstGeom>
          <a:solidFill>
            <a:schemeClr val="accent3"/>
          </a:solidFill>
        </p:spPr>
        <p:txBody>
          <a:bodyPr/>
          <a:lstStyle>
            <a:lvl1pPr marL="0" indent="0" algn="ctr">
              <a:buNone/>
              <a:defRPr>
                <a:solidFill>
                  <a:schemeClr val="bg1"/>
                </a:solidFill>
                <a:latin typeface="+mj-lt"/>
              </a:defRPr>
            </a:lvl1pPr>
          </a:lstStyle>
          <a:p>
            <a:r>
              <a:rPr lang="nl-NL"/>
              <a:t>Icoon</a:t>
            </a:r>
          </a:p>
        </p:txBody>
      </p:sp>
      <p:sp>
        <p:nvSpPr>
          <p:cNvPr id="17" name="Tijdelijke aanduiding voor afbeelding 13">
            <a:extLst>
              <a:ext uri="{FF2B5EF4-FFF2-40B4-BE49-F238E27FC236}">
                <a16:creationId xmlns:a16="http://schemas.microsoft.com/office/drawing/2014/main" id="{217D76C2-8CBA-4317-8EAA-ECE105795E0B}"/>
              </a:ext>
            </a:extLst>
          </p:cNvPr>
          <p:cNvSpPr>
            <a:spLocks noGrp="1"/>
          </p:cNvSpPr>
          <p:nvPr>
            <p:ph type="pic" sz="quarter" idx="22" hasCustomPrompt="1"/>
          </p:nvPr>
        </p:nvSpPr>
        <p:spPr>
          <a:xfrm>
            <a:off x="7473139" y="1897713"/>
            <a:ext cx="1487502" cy="1487502"/>
          </a:xfrm>
          <a:prstGeom prst="ellipse">
            <a:avLst/>
          </a:prstGeom>
          <a:solidFill>
            <a:schemeClr val="accent3"/>
          </a:solidFill>
        </p:spPr>
        <p:txBody>
          <a:bodyPr/>
          <a:lstStyle>
            <a:lvl1pPr marL="0" indent="0" algn="ctr">
              <a:buNone/>
              <a:defRPr>
                <a:solidFill>
                  <a:schemeClr val="bg1"/>
                </a:solidFill>
                <a:latin typeface="+mj-lt"/>
              </a:defRPr>
            </a:lvl1pPr>
          </a:lstStyle>
          <a:p>
            <a:r>
              <a:rPr lang="nl-NL"/>
              <a:t>Icoon</a:t>
            </a:r>
          </a:p>
        </p:txBody>
      </p:sp>
      <p:sp>
        <p:nvSpPr>
          <p:cNvPr id="18" name="Tijdelijke aanduiding voor afbeelding 13">
            <a:extLst>
              <a:ext uri="{FF2B5EF4-FFF2-40B4-BE49-F238E27FC236}">
                <a16:creationId xmlns:a16="http://schemas.microsoft.com/office/drawing/2014/main" id="{CFEC5BE2-EC64-4CEB-8C1F-52695A9ECFFE}"/>
              </a:ext>
            </a:extLst>
          </p:cNvPr>
          <p:cNvSpPr>
            <a:spLocks noGrp="1"/>
          </p:cNvSpPr>
          <p:nvPr>
            <p:ph type="pic" sz="quarter" idx="23" hasCustomPrompt="1"/>
          </p:nvPr>
        </p:nvSpPr>
        <p:spPr>
          <a:xfrm>
            <a:off x="9594029" y="1897713"/>
            <a:ext cx="1487502" cy="1487502"/>
          </a:xfrm>
          <a:prstGeom prst="ellipse">
            <a:avLst/>
          </a:prstGeom>
          <a:solidFill>
            <a:schemeClr val="accent3"/>
          </a:solidFill>
        </p:spPr>
        <p:txBody>
          <a:bodyPr/>
          <a:lstStyle>
            <a:lvl1pPr marL="0" indent="0" algn="ctr">
              <a:buNone/>
              <a:defRPr>
                <a:solidFill>
                  <a:schemeClr val="bg1"/>
                </a:solidFill>
                <a:latin typeface="+mj-lt"/>
              </a:defRPr>
            </a:lvl1pPr>
          </a:lstStyle>
          <a:p>
            <a:r>
              <a:rPr lang="nl-NL"/>
              <a:t>Icoon</a:t>
            </a:r>
          </a:p>
        </p:txBody>
      </p:sp>
      <p:cxnSp>
        <p:nvCxnSpPr>
          <p:cNvPr id="19" name="Rechte verbindingslijn 18">
            <a:extLst>
              <a:ext uri="{FF2B5EF4-FFF2-40B4-BE49-F238E27FC236}">
                <a16:creationId xmlns:a16="http://schemas.microsoft.com/office/drawing/2014/main" id="{E0C82865-91EC-40A6-AF71-DDFCBABBA404}"/>
              </a:ext>
            </a:extLst>
          </p:cNvPr>
          <p:cNvCxnSpPr/>
          <p:nvPr userDrawn="1"/>
        </p:nvCxnSpPr>
        <p:spPr>
          <a:xfrm>
            <a:off x="1290562" y="3769860"/>
            <a:ext cx="1140311" cy="0"/>
          </a:xfrm>
          <a:prstGeom prst="line">
            <a:avLst/>
          </a:prstGeom>
          <a:ln w="12700"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F3EE00A5-7A61-4D9D-92BF-09015EBF0DD8}"/>
              </a:ext>
            </a:extLst>
          </p:cNvPr>
          <p:cNvCxnSpPr/>
          <p:nvPr userDrawn="1"/>
        </p:nvCxnSpPr>
        <p:spPr>
          <a:xfrm>
            <a:off x="3414749" y="3769860"/>
            <a:ext cx="1140311" cy="0"/>
          </a:xfrm>
          <a:prstGeom prst="line">
            <a:avLst/>
          </a:prstGeom>
          <a:ln w="12700"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A74AD2C9-7126-4181-86CD-3002D8566E61}"/>
              </a:ext>
            </a:extLst>
          </p:cNvPr>
          <p:cNvCxnSpPr/>
          <p:nvPr userDrawn="1"/>
        </p:nvCxnSpPr>
        <p:spPr>
          <a:xfrm>
            <a:off x="5538936" y="3769860"/>
            <a:ext cx="1140311" cy="0"/>
          </a:xfrm>
          <a:prstGeom prst="line">
            <a:avLst/>
          </a:prstGeom>
          <a:ln w="12700"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833D0BDD-88D6-44AE-AFF5-500622FAAB86}"/>
              </a:ext>
            </a:extLst>
          </p:cNvPr>
          <p:cNvCxnSpPr/>
          <p:nvPr userDrawn="1"/>
        </p:nvCxnSpPr>
        <p:spPr>
          <a:xfrm>
            <a:off x="7663123" y="3769860"/>
            <a:ext cx="1140311" cy="0"/>
          </a:xfrm>
          <a:prstGeom prst="line">
            <a:avLst/>
          </a:prstGeom>
          <a:ln w="12700"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FAE59C1C-1A31-442C-AEFB-E73B627CE453}"/>
              </a:ext>
            </a:extLst>
          </p:cNvPr>
          <p:cNvCxnSpPr/>
          <p:nvPr userDrawn="1"/>
        </p:nvCxnSpPr>
        <p:spPr>
          <a:xfrm>
            <a:off x="9787311" y="3769860"/>
            <a:ext cx="1140311" cy="0"/>
          </a:xfrm>
          <a:prstGeom prst="line">
            <a:avLst/>
          </a:prstGeom>
          <a:ln w="12700"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sp>
        <p:nvSpPr>
          <p:cNvPr id="36" name="Tijdelijke aanduiding voor tekst 35">
            <a:extLst>
              <a:ext uri="{FF2B5EF4-FFF2-40B4-BE49-F238E27FC236}">
                <a16:creationId xmlns:a16="http://schemas.microsoft.com/office/drawing/2014/main" id="{69E65B72-15A9-4A0C-B65E-5B3FBC1D619B}"/>
              </a:ext>
            </a:extLst>
          </p:cNvPr>
          <p:cNvSpPr>
            <a:spLocks noGrp="1"/>
          </p:cNvSpPr>
          <p:nvPr>
            <p:ph type="body" sz="quarter" idx="28"/>
          </p:nvPr>
        </p:nvSpPr>
        <p:spPr>
          <a:xfrm>
            <a:off x="810052" y="3934773"/>
            <a:ext cx="2082800" cy="933450"/>
          </a:xfrm>
        </p:spPr>
        <p:txBody>
          <a:bodyPr/>
          <a:lstStyle>
            <a:lvl1pPr marL="0" indent="0" algn="ctr">
              <a:buNone/>
              <a:defRPr sz="1600"/>
            </a:lvl1pPr>
          </a:lstStyle>
          <a:p>
            <a:pPr lvl="0"/>
            <a:r>
              <a:rPr lang="nl-NL"/>
              <a:t>Klikken om de tekststijl van het model te bewerken</a:t>
            </a:r>
          </a:p>
        </p:txBody>
      </p:sp>
      <p:sp>
        <p:nvSpPr>
          <p:cNvPr id="37" name="Tijdelijke aanduiding voor tekst 35">
            <a:extLst>
              <a:ext uri="{FF2B5EF4-FFF2-40B4-BE49-F238E27FC236}">
                <a16:creationId xmlns:a16="http://schemas.microsoft.com/office/drawing/2014/main" id="{E9A4C4F9-009C-413C-B2B2-0324A22CE670}"/>
              </a:ext>
            </a:extLst>
          </p:cNvPr>
          <p:cNvSpPr>
            <a:spLocks noGrp="1"/>
          </p:cNvSpPr>
          <p:nvPr>
            <p:ph type="body" sz="quarter" idx="29"/>
          </p:nvPr>
        </p:nvSpPr>
        <p:spPr>
          <a:xfrm>
            <a:off x="2934281" y="3934773"/>
            <a:ext cx="2082800" cy="933450"/>
          </a:xfrm>
        </p:spPr>
        <p:txBody>
          <a:bodyPr/>
          <a:lstStyle>
            <a:lvl1pPr marL="0" indent="0" algn="ctr">
              <a:buNone/>
              <a:defRPr sz="1600"/>
            </a:lvl1pPr>
          </a:lstStyle>
          <a:p>
            <a:pPr lvl="0"/>
            <a:r>
              <a:rPr lang="nl-NL"/>
              <a:t>Klikken om de tekststijl van het model te bewerken</a:t>
            </a:r>
          </a:p>
        </p:txBody>
      </p:sp>
      <p:sp>
        <p:nvSpPr>
          <p:cNvPr id="38" name="Tijdelijke aanduiding voor tekst 35">
            <a:extLst>
              <a:ext uri="{FF2B5EF4-FFF2-40B4-BE49-F238E27FC236}">
                <a16:creationId xmlns:a16="http://schemas.microsoft.com/office/drawing/2014/main" id="{4C92C3D4-BFFC-4B34-97EC-F6CD775F7CD5}"/>
              </a:ext>
            </a:extLst>
          </p:cNvPr>
          <p:cNvSpPr>
            <a:spLocks noGrp="1"/>
          </p:cNvSpPr>
          <p:nvPr>
            <p:ph type="body" sz="quarter" idx="30"/>
          </p:nvPr>
        </p:nvSpPr>
        <p:spPr>
          <a:xfrm>
            <a:off x="5058510" y="3934773"/>
            <a:ext cx="2082800" cy="933450"/>
          </a:xfrm>
        </p:spPr>
        <p:txBody>
          <a:bodyPr/>
          <a:lstStyle>
            <a:lvl1pPr marL="0" indent="0" algn="ctr">
              <a:buNone/>
              <a:defRPr sz="1600"/>
            </a:lvl1pPr>
          </a:lstStyle>
          <a:p>
            <a:pPr lvl="0"/>
            <a:r>
              <a:rPr lang="nl-NL"/>
              <a:t>Klikken om de tekststijl van het model te bewerken</a:t>
            </a:r>
          </a:p>
        </p:txBody>
      </p:sp>
      <p:sp>
        <p:nvSpPr>
          <p:cNvPr id="39" name="Tijdelijke aanduiding voor tekst 35">
            <a:extLst>
              <a:ext uri="{FF2B5EF4-FFF2-40B4-BE49-F238E27FC236}">
                <a16:creationId xmlns:a16="http://schemas.microsoft.com/office/drawing/2014/main" id="{B9B9968B-C6AB-47DF-9479-1F692B7B0AE5}"/>
              </a:ext>
            </a:extLst>
          </p:cNvPr>
          <p:cNvSpPr>
            <a:spLocks noGrp="1"/>
          </p:cNvSpPr>
          <p:nvPr>
            <p:ph type="body" sz="quarter" idx="31"/>
          </p:nvPr>
        </p:nvSpPr>
        <p:spPr>
          <a:xfrm>
            <a:off x="7182739" y="3934773"/>
            <a:ext cx="2082800" cy="933450"/>
          </a:xfrm>
        </p:spPr>
        <p:txBody>
          <a:bodyPr/>
          <a:lstStyle>
            <a:lvl1pPr marL="0" indent="0" algn="ctr">
              <a:buNone/>
              <a:defRPr sz="1600"/>
            </a:lvl1pPr>
          </a:lstStyle>
          <a:p>
            <a:pPr lvl="0"/>
            <a:r>
              <a:rPr lang="nl-NL"/>
              <a:t>Klikken om de tekststijl van het model te bewerken</a:t>
            </a:r>
          </a:p>
        </p:txBody>
      </p:sp>
      <p:sp>
        <p:nvSpPr>
          <p:cNvPr id="40" name="Tijdelijke aanduiding voor tekst 35">
            <a:extLst>
              <a:ext uri="{FF2B5EF4-FFF2-40B4-BE49-F238E27FC236}">
                <a16:creationId xmlns:a16="http://schemas.microsoft.com/office/drawing/2014/main" id="{D9C05E5E-B1CE-4ABD-BC5A-AA20E1D5B191}"/>
              </a:ext>
            </a:extLst>
          </p:cNvPr>
          <p:cNvSpPr>
            <a:spLocks noGrp="1"/>
          </p:cNvSpPr>
          <p:nvPr>
            <p:ph type="body" sz="quarter" idx="32"/>
          </p:nvPr>
        </p:nvSpPr>
        <p:spPr>
          <a:xfrm>
            <a:off x="9306968" y="3934773"/>
            <a:ext cx="2082800" cy="933450"/>
          </a:xfrm>
        </p:spPr>
        <p:txBody>
          <a:bodyPr/>
          <a:lstStyle>
            <a:lvl1pPr marL="0" indent="0" algn="ctr">
              <a:buNone/>
              <a:defRPr sz="1600"/>
            </a:lvl1pPr>
          </a:lstStyle>
          <a:p>
            <a:pPr lvl="0"/>
            <a:r>
              <a:rPr lang="nl-NL"/>
              <a:t>Klikken om de tekststijl van het model te bewerken</a:t>
            </a:r>
          </a:p>
        </p:txBody>
      </p:sp>
      <p:sp>
        <p:nvSpPr>
          <p:cNvPr id="42" name="Tijdelijke aanduiding voor tekst 41">
            <a:extLst>
              <a:ext uri="{FF2B5EF4-FFF2-40B4-BE49-F238E27FC236}">
                <a16:creationId xmlns:a16="http://schemas.microsoft.com/office/drawing/2014/main" id="{9579E535-6E99-49A7-ABAF-224A49F1DF58}"/>
              </a:ext>
            </a:extLst>
          </p:cNvPr>
          <p:cNvSpPr>
            <a:spLocks noGrp="1"/>
          </p:cNvSpPr>
          <p:nvPr>
            <p:ph type="body" sz="quarter" idx="33" hasCustomPrompt="1"/>
          </p:nvPr>
        </p:nvSpPr>
        <p:spPr>
          <a:xfrm>
            <a:off x="2070101" y="982663"/>
            <a:ext cx="8051800" cy="358775"/>
          </a:xfrm>
        </p:spPr>
        <p:txBody>
          <a:bodyPr anchor="ctr" anchorCtr="0"/>
          <a:lstStyle>
            <a:lvl1pPr marL="0" indent="0" algn="ctr">
              <a:buNone/>
              <a:defRPr>
                <a:latin typeface="+mj-lt"/>
              </a:defRPr>
            </a:lvl1pPr>
          </a:lstStyle>
          <a:p>
            <a:pPr lvl="0"/>
            <a:r>
              <a:rPr lang="nl-NL" dirty="0"/>
              <a:t>Subtitel</a:t>
            </a:r>
          </a:p>
        </p:txBody>
      </p:sp>
    </p:spTree>
    <p:extLst>
      <p:ext uri="{BB962C8B-B14F-4D97-AF65-F5344CB8AC3E}">
        <p14:creationId xmlns:p14="http://schemas.microsoft.com/office/powerpoint/2010/main" val="2214261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6799190E-92A4-4DC4-B03C-C1AF2268B556}"/>
              </a:ext>
            </a:extLst>
          </p:cNvPr>
          <p:cNvSpPr/>
          <p:nvPr userDrawn="1"/>
        </p:nvSpPr>
        <p:spPr>
          <a:xfrm>
            <a:off x="0" y="6394011"/>
            <a:ext cx="12192000" cy="46399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0">
            <a:extLst>
              <a:ext uri="{FF2B5EF4-FFF2-40B4-BE49-F238E27FC236}">
                <a16:creationId xmlns:a16="http://schemas.microsoft.com/office/drawing/2014/main" id="{C18D80E7-9661-4968-B0C3-500D39476407}"/>
              </a:ext>
            </a:extLst>
          </p:cNvPr>
          <p:cNvCxnSpPr/>
          <p:nvPr userDrawn="1"/>
        </p:nvCxnSpPr>
        <p:spPr>
          <a:xfrm flipH="1">
            <a:off x="0" y="6394010"/>
            <a:ext cx="12192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86904D5-35EB-43A3-9F11-45DE62B720D0}"/>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jdelijke aanduiding voor titel 1">
            <a:extLst>
              <a:ext uri="{FF2B5EF4-FFF2-40B4-BE49-F238E27FC236}">
                <a16:creationId xmlns:a16="http://schemas.microsoft.com/office/drawing/2014/main" id="{61559FA0-9526-431E-9189-7F8FE8ABD9AA}"/>
              </a:ext>
            </a:extLst>
          </p:cNvPr>
          <p:cNvSpPr>
            <a:spLocks noGrp="1"/>
          </p:cNvSpPr>
          <p:nvPr>
            <p:ph type="title"/>
          </p:nvPr>
        </p:nvSpPr>
        <p:spPr>
          <a:xfrm>
            <a:off x="3207223" y="296864"/>
            <a:ext cx="5768455" cy="468312"/>
          </a:xfrm>
          <a:prstGeom prst="rect">
            <a:avLst/>
          </a:prstGeom>
          <a:solidFill>
            <a:schemeClr val="accent2"/>
          </a:solidFill>
        </p:spPr>
        <p:txBody>
          <a:bodyPr vert="horz" lIns="0" tIns="28800" rIns="0" bIns="0" rtlCol="0" anchor="ctr">
            <a:no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14A06FFB-8ECA-43C3-8DE3-92A5BF0469EE}"/>
              </a:ext>
            </a:extLst>
          </p:cNvPr>
          <p:cNvSpPr>
            <a:spLocks noGrp="1"/>
          </p:cNvSpPr>
          <p:nvPr>
            <p:ph type="body" idx="1"/>
          </p:nvPr>
        </p:nvSpPr>
        <p:spPr>
          <a:xfrm>
            <a:off x="695325" y="1341439"/>
            <a:ext cx="10801350" cy="4572000"/>
          </a:xfrm>
          <a:prstGeom prst="rect">
            <a:avLst/>
          </a:prstGeom>
        </p:spPr>
        <p:txBody>
          <a:bodyPr vert="horz" lIns="0" tIns="0" rIns="0" bIns="0" rtlCol="0">
            <a:no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35FDD5D0-FBAC-4B8F-B0CE-8795D214AE51}"/>
              </a:ext>
            </a:extLst>
          </p:cNvPr>
          <p:cNvSpPr>
            <a:spLocks noGrp="1"/>
          </p:cNvSpPr>
          <p:nvPr>
            <p:ph type="dt" sz="half" idx="2"/>
          </p:nvPr>
        </p:nvSpPr>
        <p:spPr>
          <a:xfrm>
            <a:off x="9082733" y="6460296"/>
            <a:ext cx="1421494" cy="365125"/>
          </a:xfrm>
          <a:prstGeom prst="rect">
            <a:avLst/>
          </a:prstGeom>
        </p:spPr>
        <p:txBody>
          <a:bodyPr vert="horz" lIns="0" tIns="0" rIns="0" bIns="0" rtlCol="0" anchor="ctr"/>
          <a:lstStyle>
            <a:lvl1pPr algn="r">
              <a:defRPr sz="800">
                <a:solidFill>
                  <a:schemeClr val="tx2"/>
                </a:solidFill>
              </a:defRPr>
            </a:lvl1pPr>
          </a:lstStyle>
          <a:p>
            <a:fld id="{C19F3B34-6B0D-45FF-A390-8EBDD9B392CA}" type="datetimeFigureOut">
              <a:rPr lang="nl-NL" smtClean="0"/>
              <a:pPr/>
              <a:t>06-05-2023</a:t>
            </a:fld>
            <a:endParaRPr lang="nl-NL"/>
          </a:p>
        </p:txBody>
      </p:sp>
      <p:sp>
        <p:nvSpPr>
          <p:cNvPr id="5" name="Tijdelijke aanduiding voor voettekst 4">
            <a:extLst>
              <a:ext uri="{FF2B5EF4-FFF2-40B4-BE49-F238E27FC236}">
                <a16:creationId xmlns:a16="http://schemas.microsoft.com/office/drawing/2014/main" id="{E84A78F5-4920-4B26-B15C-9AF3ED042AC6}"/>
              </a:ext>
            </a:extLst>
          </p:cNvPr>
          <p:cNvSpPr>
            <a:spLocks noGrp="1"/>
          </p:cNvSpPr>
          <p:nvPr>
            <p:ph type="ftr" sz="quarter" idx="3"/>
          </p:nvPr>
        </p:nvSpPr>
        <p:spPr>
          <a:xfrm>
            <a:off x="2070552" y="6460296"/>
            <a:ext cx="3716739" cy="365125"/>
          </a:xfrm>
          <a:prstGeom prst="rect">
            <a:avLst/>
          </a:prstGeom>
        </p:spPr>
        <p:txBody>
          <a:bodyPr vert="horz" lIns="0" tIns="0" rIns="0" bIns="0" rtlCol="0" anchor="ctr"/>
          <a:lstStyle>
            <a:lvl1pPr algn="l">
              <a:defRPr sz="800">
                <a:solidFill>
                  <a:schemeClr val="tx2"/>
                </a:solidFill>
              </a:defRPr>
            </a:lvl1pPr>
          </a:lstStyle>
          <a:p>
            <a:endParaRPr lang="nl-NL"/>
          </a:p>
        </p:txBody>
      </p:sp>
      <p:sp>
        <p:nvSpPr>
          <p:cNvPr id="6" name="Tijdelijke aanduiding voor dianummer 5">
            <a:extLst>
              <a:ext uri="{FF2B5EF4-FFF2-40B4-BE49-F238E27FC236}">
                <a16:creationId xmlns:a16="http://schemas.microsoft.com/office/drawing/2014/main" id="{A752B93B-9360-4132-90EF-CCE2063F91CD}"/>
              </a:ext>
            </a:extLst>
          </p:cNvPr>
          <p:cNvSpPr>
            <a:spLocks noGrp="1"/>
          </p:cNvSpPr>
          <p:nvPr>
            <p:ph type="sldNum" sz="quarter" idx="4"/>
          </p:nvPr>
        </p:nvSpPr>
        <p:spPr>
          <a:xfrm>
            <a:off x="11496675" y="6460296"/>
            <a:ext cx="440564" cy="365125"/>
          </a:xfrm>
          <a:prstGeom prst="rect">
            <a:avLst/>
          </a:prstGeom>
        </p:spPr>
        <p:txBody>
          <a:bodyPr vert="horz" lIns="0" tIns="0" rIns="0" bIns="0" rtlCol="0" anchor="ctr"/>
          <a:lstStyle>
            <a:lvl1pPr algn="r">
              <a:defRPr sz="800">
                <a:solidFill>
                  <a:schemeClr val="tx2"/>
                </a:solidFill>
              </a:defRPr>
            </a:lvl1pPr>
          </a:lstStyle>
          <a:p>
            <a:fld id="{F9DE7F4B-6E11-487C-9B28-4934A04645A5}" type="slidenum">
              <a:rPr lang="nl-NL" smtClean="0"/>
              <a:pPr/>
              <a:t>‹nr.›</a:t>
            </a:fld>
            <a:endParaRPr lang="nl-NL"/>
          </a:p>
        </p:txBody>
      </p:sp>
      <p:pic>
        <p:nvPicPr>
          <p:cNvPr id="18" name="Picture 9">
            <a:extLst>
              <a:ext uri="{FF2B5EF4-FFF2-40B4-BE49-F238E27FC236}">
                <a16:creationId xmlns:a16="http://schemas.microsoft.com/office/drawing/2014/main" id="{67F012D9-6D14-1F47-A0BC-40D64486684C}"/>
              </a:ext>
            </a:extLst>
          </p:cNvPr>
          <p:cNvPicPr>
            <a:picLocks noChangeAspect="1"/>
          </p:cNvPicPr>
          <p:nvPr userDrawn="1"/>
        </p:nvPicPr>
        <p:blipFill rotWithShape="1">
          <a:blip r:embed="rId34"/>
          <a:srcRect b="20453"/>
          <a:stretch/>
        </p:blipFill>
        <p:spPr>
          <a:xfrm>
            <a:off x="-3425" y="6394010"/>
            <a:ext cx="1884376" cy="472365"/>
          </a:xfrm>
          <a:prstGeom prst="rect">
            <a:avLst/>
          </a:prstGeom>
        </p:spPr>
      </p:pic>
      <p:cxnSp>
        <p:nvCxnSpPr>
          <p:cNvPr id="19" name="Straight Connector 10">
            <a:extLst>
              <a:ext uri="{FF2B5EF4-FFF2-40B4-BE49-F238E27FC236}">
                <a16:creationId xmlns:a16="http://schemas.microsoft.com/office/drawing/2014/main" id="{97EE9B39-7BA6-B741-97D0-35128E0DDF16}"/>
              </a:ext>
            </a:extLst>
          </p:cNvPr>
          <p:cNvCxnSpPr/>
          <p:nvPr userDrawn="1"/>
        </p:nvCxnSpPr>
        <p:spPr>
          <a:xfrm flipH="1">
            <a:off x="0" y="6394010"/>
            <a:ext cx="12192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8608DA65-7BF5-444A-8921-28A56A36F8D2}"/>
              </a:ext>
            </a:extLst>
          </p:cNvPr>
          <p:cNvPicPr>
            <a:picLocks noChangeAspect="1"/>
          </p:cNvPicPr>
          <p:nvPr userDrawn="1"/>
        </p:nvPicPr>
        <p:blipFill>
          <a:blip r:embed="rId35"/>
          <a:srcRect/>
          <a:stretch/>
        </p:blipFill>
        <p:spPr>
          <a:xfrm>
            <a:off x="10567342" y="6461447"/>
            <a:ext cx="1054583" cy="346433"/>
          </a:xfrm>
          <a:prstGeom prst="rect">
            <a:avLst/>
          </a:prstGeom>
        </p:spPr>
      </p:pic>
    </p:spTree>
    <p:extLst>
      <p:ext uri="{BB962C8B-B14F-4D97-AF65-F5344CB8AC3E}">
        <p14:creationId xmlns:p14="http://schemas.microsoft.com/office/powerpoint/2010/main" val="3514924486"/>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0" r:id="rId3"/>
    <p:sldLayoutId id="2147483675" r:id="rId4"/>
    <p:sldLayoutId id="2147483673" r:id="rId5"/>
    <p:sldLayoutId id="2147483674" r:id="rId6"/>
    <p:sldLayoutId id="2147483670" r:id="rId7"/>
    <p:sldLayoutId id="2147483651" r:id="rId8"/>
    <p:sldLayoutId id="2147483661" r:id="rId9"/>
    <p:sldLayoutId id="2147483680" r:id="rId10"/>
    <p:sldLayoutId id="2147483681" r:id="rId11"/>
    <p:sldLayoutId id="2147483682" r:id="rId12"/>
    <p:sldLayoutId id="2147483664" r:id="rId13"/>
    <p:sldLayoutId id="2147483678" r:id="rId14"/>
    <p:sldLayoutId id="2147483665" r:id="rId15"/>
    <p:sldLayoutId id="2147483683" r:id="rId16"/>
    <p:sldLayoutId id="2147483663" r:id="rId17"/>
    <p:sldLayoutId id="2147483666" r:id="rId18"/>
    <p:sldLayoutId id="2147483671" r:id="rId19"/>
    <p:sldLayoutId id="2147483660" r:id="rId20"/>
    <p:sldLayoutId id="2147483652" r:id="rId21"/>
    <p:sldLayoutId id="2147483677" r:id="rId22"/>
    <p:sldLayoutId id="2147483667" r:id="rId23"/>
    <p:sldLayoutId id="2147483653" r:id="rId24"/>
    <p:sldLayoutId id="2147483656" r:id="rId25"/>
    <p:sldLayoutId id="2147483672" r:id="rId26"/>
    <p:sldLayoutId id="2147483676" r:id="rId27"/>
    <p:sldLayoutId id="2147483654" r:id="rId28"/>
    <p:sldLayoutId id="2147483668" r:id="rId29"/>
    <p:sldLayoutId id="2147483659" r:id="rId30"/>
    <p:sldLayoutId id="2147483669" r:id="rId31"/>
    <p:sldLayoutId id="2147483684" r:id="rId32"/>
  </p:sldLayoutIdLst>
  <p:txStyles>
    <p:titleStyle>
      <a:lvl1pPr algn="ctr"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180975" indent="-201613" algn="l" defTabSz="914400" rtl="0" eaLnBrk="1" latinLnBrk="0" hangingPunct="1">
        <a:lnSpc>
          <a:spcPct val="90000"/>
        </a:lnSpc>
        <a:spcBef>
          <a:spcPts val="500"/>
        </a:spcBef>
        <a:buClr>
          <a:schemeClr val="accent3"/>
        </a:buClr>
        <a:buFont typeface="Arial" panose="020B0604020202020204" pitchFamily="34" charset="0"/>
        <a:buChar char="•"/>
        <a:defRPr lang="nl-NL" sz="2000" b="0" kern="1200" dirty="0">
          <a:solidFill>
            <a:schemeClr val="tx2"/>
          </a:solidFill>
          <a:latin typeface="+mn-lt"/>
          <a:ea typeface="Open Sans Light" panose="020B0604020202020204" charset="0"/>
          <a:cs typeface="Open Sans Light" panose="020B0604020202020204" charset="0"/>
        </a:defRPr>
      </a:lvl1pPr>
      <a:lvl2pPr marL="500063" indent="-185738" algn="l" defTabSz="914400" rtl="0" eaLnBrk="1" latinLnBrk="0" hangingPunct="1">
        <a:lnSpc>
          <a:spcPct val="90000"/>
        </a:lnSpc>
        <a:spcBef>
          <a:spcPts val="500"/>
        </a:spcBef>
        <a:buClr>
          <a:schemeClr val="accent3"/>
        </a:buClr>
        <a:buFont typeface="Arial" panose="020B0604020202020204" pitchFamily="34" charset="0"/>
        <a:buChar char="•"/>
        <a:defRPr lang="nl-NL" sz="1800" kern="1200" dirty="0">
          <a:solidFill>
            <a:schemeClr val="tx2"/>
          </a:solidFill>
          <a:latin typeface="Open Sans Light" panose="020B0604020202020204" charset="0"/>
          <a:ea typeface="Open Sans Light" panose="020B0604020202020204" charset="0"/>
          <a:cs typeface="Open Sans Light" panose="020B0604020202020204" charset="0"/>
        </a:defRPr>
      </a:lvl2pPr>
      <a:lvl3pPr marL="806450" indent="-179388" algn="l" defTabSz="914400" rtl="0" eaLnBrk="1" latinLnBrk="0" hangingPunct="1">
        <a:lnSpc>
          <a:spcPct val="90000"/>
        </a:lnSpc>
        <a:spcBef>
          <a:spcPts val="500"/>
        </a:spcBef>
        <a:buClr>
          <a:schemeClr val="accent3"/>
        </a:buClr>
        <a:buFont typeface="Arial" panose="020B0604020202020204" pitchFamily="34" charset="0"/>
        <a:buChar char="•"/>
        <a:defRPr lang="nl-NL" sz="1600" kern="1200" dirty="0">
          <a:solidFill>
            <a:schemeClr val="tx2"/>
          </a:solidFill>
          <a:latin typeface="Open Sans Light" panose="020B0604020202020204" charset="0"/>
          <a:ea typeface="Open Sans Light" panose="020B0604020202020204" charset="0"/>
          <a:cs typeface="Open Sans Light" panose="020B0604020202020204" charset="0"/>
        </a:defRPr>
      </a:lvl3pPr>
      <a:lvl4pPr marL="1038225" indent="-185738"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260475" indent="-142875"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7242" userDrawn="1">
          <p15:clr>
            <a:srgbClr val="F26B43"/>
          </p15:clr>
        </p15:guide>
        <p15:guide id="4" orient="horz" pos="346" userDrawn="1">
          <p15:clr>
            <a:srgbClr val="F26B43"/>
          </p15:clr>
        </p15:guide>
        <p15:guide id="5" pos="438" userDrawn="1">
          <p15:clr>
            <a:srgbClr val="F26B43"/>
          </p15:clr>
        </p15:guide>
        <p15:guide id="6" orient="horz" pos="845" userDrawn="1">
          <p15:clr>
            <a:srgbClr val="F26B43"/>
          </p15:clr>
        </p15:guide>
        <p15:guide id="7" orient="horz" pos="3725" userDrawn="1">
          <p15:clr>
            <a:srgbClr val="F26B43"/>
          </p15:clr>
        </p15:guide>
        <p15:guide id="8" orient="horz" pos="482" userDrawn="1">
          <p15:clr>
            <a:srgbClr val="F26B43"/>
          </p15:clr>
        </p15:guide>
        <p15:guide id="9" pos="13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tif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int-Catharinakerk (Sterksel) - Wikipedia">
            <a:extLst>
              <a:ext uri="{FF2B5EF4-FFF2-40B4-BE49-F238E27FC236}">
                <a16:creationId xmlns:a16="http://schemas.microsoft.com/office/drawing/2014/main" id="{77996042-1F48-17BA-D145-4A6E1542637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56364" y="933666"/>
            <a:ext cx="3886241" cy="5188332"/>
          </a:xfrm>
          <a:prstGeom prst="rect">
            <a:avLst/>
          </a:prstGeom>
          <a:solidFill>
            <a:srgbClr val="FFFFFF"/>
          </a:solidFill>
        </p:spPr>
      </p:pic>
      <p:sp>
        <p:nvSpPr>
          <p:cNvPr id="1033" name="Title 4">
            <a:extLst>
              <a:ext uri="{FF2B5EF4-FFF2-40B4-BE49-F238E27FC236}">
                <a16:creationId xmlns:a16="http://schemas.microsoft.com/office/drawing/2014/main" id="{93C78BE5-639A-39DC-77CE-6BDE83E18F05}"/>
              </a:ext>
            </a:extLst>
          </p:cNvPr>
          <p:cNvSpPr>
            <a:spLocks noGrp="1"/>
          </p:cNvSpPr>
          <p:nvPr>
            <p:ph type="title"/>
          </p:nvPr>
        </p:nvSpPr>
        <p:spPr>
          <a:xfrm>
            <a:off x="3207223" y="296864"/>
            <a:ext cx="5768455" cy="468312"/>
          </a:xfrm>
        </p:spPr>
        <p:txBody>
          <a:bodyPr anchor="ctr">
            <a:normAutofit/>
          </a:bodyPr>
          <a:lstStyle/>
          <a:p>
            <a:r>
              <a:rPr lang="en-US" sz="2600" dirty="0" err="1"/>
              <a:t>Bijeenkomst</a:t>
            </a:r>
            <a:r>
              <a:rPr lang="en-US" sz="2600" dirty="0"/>
              <a:t> </a:t>
            </a:r>
            <a:r>
              <a:rPr lang="en-US" sz="2600" dirty="0" err="1"/>
              <a:t>Sterksel</a:t>
            </a:r>
            <a:r>
              <a:rPr lang="en-US" sz="2600" dirty="0"/>
              <a:t> 25 April 2023</a:t>
            </a:r>
          </a:p>
        </p:txBody>
      </p:sp>
      <p:sp>
        <p:nvSpPr>
          <p:cNvPr id="6" name="Tijdelijke aanduiding voor tekst 5">
            <a:extLst>
              <a:ext uri="{FF2B5EF4-FFF2-40B4-BE49-F238E27FC236}">
                <a16:creationId xmlns:a16="http://schemas.microsoft.com/office/drawing/2014/main" id="{3BA4C387-08A5-E5ED-8BFE-42015ED2683B}"/>
              </a:ext>
            </a:extLst>
          </p:cNvPr>
          <p:cNvSpPr>
            <a:spLocks noGrp="1"/>
          </p:cNvSpPr>
          <p:nvPr>
            <p:ph type="body" sz="quarter" idx="13"/>
          </p:nvPr>
        </p:nvSpPr>
        <p:spPr>
          <a:xfrm>
            <a:off x="598574" y="1147161"/>
            <a:ext cx="5137063" cy="610930"/>
          </a:xfrm>
        </p:spPr>
        <p:txBody>
          <a:bodyPr/>
          <a:lstStyle/>
          <a:p>
            <a:pPr algn="l"/>
            <a:r>
              <a:rPr lang="nl-NL" sz="3200" dirty="0"/>
              <a:t>Uitleg over MRE-RES</a:t>
            </a:r>
          </a:p>
          <a:p>
            <a:pPr algn="l"/>
            <a:endParaRPr lang="nl-NL" sz="1200" dirty="0"/>
          </a:p>
          <a:p>
            <a:pPr algn="l"/>
            <a:r>
              <a:rPr lang="nl-NL" dirty="0"/>
              <a:t>Metropool Regio Eindhoven</a:t>
            </a:r>
          </a:p>
          <a:p>
            <a:pPr algn="l"/>
            <a:r>
              <a:rPr lang="nl-NL" dirty="0"/>
              <a:t>Regionale Energie Strategie</a:t>
            </a:r>
          </a:p>
        </p:txBody>
      </p:sp>
      <p:pic>
        <p:nvPicPr>
          <p:cNvPr id="7" name="Picture 2" descr="Sterksel – Bram Fietst">
            <a:extLst>
              <a:ext uri="{FF2B5EF4-FFF2-40B4-BE49-F238E27FC236}">
                <a16:creationId xmlns:a16="http://schemas.microsoft.com/office/drawing/2014/main" id="{2C7E9C35-18A2-4978-1FFE-FFAB41E2A0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78" y="2966520"/>
            <a:ext cx="4212725" cy="3155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676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D0520-CC5B-8133-C0D8-47D42016D135}"/>
              </a:ext>
            </a:extLst>
          </p:cNvPr>
          <p:cNvSpPr>
            <a:spLocks noGrp="1"/>
          </p:cNvSpPr>
          <p:nvPr>
            <p:ph type="title"/>
          </p:nvPr>
        </p:nvSpPr>
        <p:spPr>
          <a:xfrm>
            <a:off x="1028700" y="296864"/>
            <a:ext cx="10777702" cy="647698"/>
          </a:xfrm>
        </p:spPr>
        <p:txBody>
          <a:bodyPr anchor="ctr">
            <a:normAutofit fontScale="90000"/>
          </a:bodyPr>
          <a:lstStyle/>
          <a:p>
            <a:br>
              <a:rPr lang="nl-NL" dirty="0">
                <a:solidFill>
                  <a:srgbClr val="FF0000"/>
                </a:solidFill>
              </a:rPr>
            </a:br>
            <a:r>
              <a:rPr lang="nl-NL" dirty="0">
                <a:solidFill>
                  <a:schemeClr val="tx2">
                    <a:lumMod val="50000"/>
                  </a:schemeClr>
                </a:solidFill>
              </a:rPr>
              <a:t>Stap 1: Gemeenteraad neemt een besluit</a:t>
            </a:r>
            <a:br>
              <a:rPr lang="nl-NL" dirty="0">
                <a:solidFill>
                  <a:schemeClr val="tx2">
                    <a:lumMod val="50000"/>
                  </a:schemeClr>
                </a:solidFill>
              </a:rPr>
            </a:br>
            <a:r>
              <a:rPr lang="nl-NL" dirty="0">
                <a:solidFill>
                  <a:schemeClr val="tx2">
                    <a:lumMod val="50000"/>
                  </a:schemeClr>
                </a:solidFill>
              </a:rPr>
              <a:t>ALS er in de gemeente grootschalige energie moet worden opgewekt,</a:t>
            </a:r>
            <a:br>
              <a:rPr lang="nl-NL" dirty="0">
                <a:solidFill>
                  <a:schemeClr val="tx2">
                    <a:lumMod val="50000"/>
                  </a:schemeClr>
                </a:solidFill>
              </a:rPr>
            </a:br>
            <a:r>
              <a:rPr lang="nl-NL" dirty="0">
                <a:solidFill>
                  <a:schemeClr val="tx2">
                    <a:lumMod val="50000"/>
                  </a:schemeClr>
                </a:solidFill>
              </a:rPr>
              <a:t>welke opties zijn er dan ?</a:t>
            </a:r>
          </a:p>
        </p:txBody>
      </p:sp>
      <p:sp>
        <p:nvSpPr>
          <p:cNvPr id="3081" name="Content Placeholder 2">
            <a:extLst>
              <a:ext uri="{FF2B5EF4-FFF2-40B4-BE49-F238E27FC236}">
                <a16:creationId xmlns:a16="http://schemas.microsoft.com/office/drawing/2014/main" id="{EA612895-B22B-F7F3-82FD-8673117A1966}"/>
              </a:ext>
            </a:extLst>
          </p:cNvPr>
          <p:cNvSpPr>
            <a:spLocks noGrp="1"/>
          </p:cNvSpPr>
          <p:nvPr>
            <p:ph idx="1"/>
          </p:nvPr>
        </p:nvSpPr>
        <p:spPr>
          <a:xfrm>
            <a:off x="695325" y="2106617"/>
            <a:ext cx="5921423" cy="3570283"/>
          </a:xfrm>
        </p:spPr>
        <p:txBody>
          <a:bodyPr/>
          <a:lstStyle/>
          <a:p>
            <a:r>
              <a:rPr lang="en-US" sz="2400" b="1" dirty="0" err="1">
                <a:solidFill>
                  <a:schemeClr val="tx2">
                    <a:lumMod val="50000"/>
                  </a:schemeClr>
                </a:solidFill>
              </a:rPr>
              <a:t>Niets</a:t>
            </a:r>
            <a:r>
              <a:rPr lang="en-US" sz="2400" b="1" dirty="0">
                <a:solidFill>
                  <a:schemeClr val="tx2">
                    <a:lumMod val="50000"/>
                  </a:schemeClr>
                </a:solidFill>
              </a:rPr>
              <a:t> </a:t>
            </a:r>
            <a:r>
              <a:rPr lang="en-US" sz="2400" b="1" dirty="0" err="1">
                <a:solidFill>
                  <a:schemeClr val="tx2">
                    <a:lumMod val="50000"/>
                  </a:schemeClr>
                </a:solidFill>
              </a:rPr>
              <a:t>doen</a:t>
            </a:r>
            <a:r>
              <a:rPr lang="en-US" sz="2400" b="1" dirty="0">
                <a:solidFill>
                  <a:schemeClr val="tx2">
                    <a:lumMod val="50000"/>
                  </a:schemeClr>
                </a:solidFill>
              </a:rPr>
              <a:t> </a:t>
            </a:r>
            <a:r>
              <a:rPr lang="en-US" sz="2400" b="1" dirty="0" err="1">
                <a:solidFill>
                  <a:schemeClr val="tx2">
                    <a:lumMod val="50000"/>
                  </a:schemeClr>
                </a:solidFill>
              </a:rPr>
              <a:t>en</a:t>
            </a:r>
            <a:r>
              <a:rPr lang="en-US" sz="2400" b="1" dirty="0">
                <a:solidFill>
                  <a:schemeClr val="tx2">
                    <a:lumMod val="50000"/>
                  </a:schemeClr>
                </a:solidFill>
              </a:rPr>
              <a:t> </a:t>
            </a:r>
            <a:r>
              <a:rPr lang="en-US" sz="2400" b="1" dirty="0" err="1">
                <a:solidFill>
                  <a:schemeClr val="tx2">
                    <a:lumMod val="50000"/>
                  </a:schemeClr>
                </a:solidFill>
              </a:rPr>
              <a:t>afwachten</a:t>
            </a:r>
            <a:r>
              <a:rPr lang="en-US" sz="2400" b="1" dirty="0">
                <a:solidFill>
                  <a:schemeClr val="tx2">
                    <a:lumMod val="50000"/>
                  </a:schemeClr>
                </a:solidFill>
              </a:rPr>
              <a:t>:</a:t>
            </a:r>
          </a:p>
          <a:p>
            <a:pPr marL="0" indent="0">
              <a:buNone/>
            </a:pPr>
            <a:r>
              <a:rPr lang="en-US" sz="2400" b="1" dirty="0">
                <a:solidFill>
                  <a:schemeClr val="tx2">
                    <a:lumMod val="50000"/>
                  </a:schemeClr>
                </a:solidFill>
              </a:rPr>
              <a:t>	</a:t>
            </a:r>
            <a:r>
              <a:rPr lang="en-US" sz="2400" b="1" dirty="0" err="1">
                <a:solidFill>
                  <a:schemeClr val="tx2">
                    <a:lumMod val="50000"/>
                  </a:schemeClr>
                </a:solidFill>
              </a:rPr>
              <a:t>risico</a:t>
            </a:r>
            <a:r>
              <a:rPr lang="en-US" sz="2400" b="1" dirty="0">
                <a:solidFill>
                  <a:schemeClr val="tx2">
                    <a:lumMod val="50000"/>
                  </a:schemeClr>
                </a:solidFill>
              </a:rPr>
              <a:t> </a:t>
            </a:r>
            <a:r>
              <a:rPr lang="en-US" sz="2400" b="1" dirty="0" err="1">
                <a:solidFill>
                  <a:schemeClr val="tx2">
                    <a:lumMod val="50000"/>
                  </a:schemeClr>
                </a:solidFill>
              </a:rPr>
              <a:t>dat</a:t>
            </a:r>
            <a:r>
              <a:rPr lang="en-US" sz="2400" b="1" dirty="0">
                <a:solidFill>
                  <a:schemeClr val="tx2">
                    <a:lumMod val="50000"/>
                  </a:schemeClr>
                </a:solidFill>
              </a:rPr>
              <a:t> de </a:t>
            </a:r>
            <a:r>
              <a:rPr lang="en-US" sz="2400" b="1" dirty="0" err="1">
                <a:solidFill>
                  <a:schemeClr val="tx2">
                    <a:lumMod val="50000"/>
                  </a:schemeClr>
                </a:solidFill>
              </a:rPr>
              <a:t>provincie</a:t>
            </a:r>
            <a:r>
              <a:rPr lang="en-US" sz="2400" b="1" dirty="0">
                <a:solidFill>
                  <a:schemeClr val="tx2">
                    <a:lumMod val="50000"/>
                  </a:schemeClr>
                </a:solidFill>
              </a:rPr>
              <a:t> of NL </a:t>
            </a:r>
            <a:r>
              <a:rPr lang="en-US" sz="2400" b="1" dirty="0" err="1">
                <a:solidFill>
                  <a:schemeClr val="tx2">
                    <a:lumMod val="50000"/>
                  </a:schemeClr>
                </a:solidFill>
              </a:rPr>
              <a:t>overheid</a:t>
            </a:r>
            <a:r>
              <a:rPr lang="en-US" sz="2400" b="1" dirty="0">
                <a:solidFill>
                  <a:schemeClr val="tx2">
                    <a:lumMod val="50000"/>
                  </a:schemeClr>
                </a:solidFill>
              </a:rPr>
              <a:t> de 	regie </a:t>
            </a:r>
            <a:r>
              <a:rPr lang="en-US" sz="2400" b="1" dirty="0" err="1">
                <a:solidFill>
                  <a:schemeClr val="tx2">
                    <a:lumMod val="50000"/>
                  </a:schemeClr>
                </a:solidFill>
              </a:rPr>
              <a:t>neemt</a:t>
            </a:r>
            <a:endParaRPr lang="en-US" sz="2400" b="1" dirty="0">
              <a:solidFill>
                <a:schemeClr val="tx2">
                  <a:lumMod val="50000"/>
                </a:schemeClr>
              </a:solidFill>
            </a:endParaRPr>
          </a:p>
          <a:p>
            <a:endParaRPr lang="en-US" sz="2400" b="1" dirty="0">
              <a:solidFill>
                <a:schemeClr val="tx2">
                  <a:lumMod val="50000"/>
                </a:schemeClr>
              </a:solidFill>
            </a:endParaRPr>
          </a:p>
          <a:p>
            <a:r>
              <a:rPr lang="en-US" sz="2400" b="1" dirty="0">
                <a:solidFill>
                  <a:schemeClr val="tx2">
                    <a:lumMod val="50000"/>
                  </a:schemeClr>
                </a:solidFill>
              </a:rPr>
              <a:t>Mee- in </a:t>
            </a:r>
            <a:r>
              <a:rPr lang="en-US" sz="2400" b="1" dirty="0" err="1">
                <a:solidFill>
                  <a:schemeClr val="tx2">
                    <a:lumMod val="50000"/>
                  </a:schemeClr>
                </a:solidFill>
              </a:rPr>
              <a:t>plaats</a:t>
            </a:r>
            <a:r>
              <a:rPr lang="en-US" sz="2400" b="1" dirty="0">
                <a:solidFill>
                  <a:schemeClr val="tx2">
                    <a:lumMod val="50000"/>
                  </a:schemeClr>
                </a:solidFill>
              </a:rPr>
              <a:t> van </a:t>
            </a:r>
            <a:r>
              <a:rPr lang="en-US" sz="2400" b="1" dirty="0" err="1">
                <a:solidFill>
                  <a:schemeClr val="tx2">
                    <a:lumMod val="50000"/>
                  </a:schemeClr>
                </a:solidFill>
              </a:rPr>
              <a:t>tegendenken</a:t>
            </a:r>
            <a:r>
              <a:rPr lang="en-US" sz="2400" b="1" dirty="0">
                <a:solidFill>
                  <a:schemeClr val="tx2">
                    <a:lumMod val="50000"/>
                  </a:schemeClr>
                </a:solidFill>
              </a:rPr>
              <a:t>: 		</a:t>
            </a:r>
            <a:r>
              <a:rPr lang="en-US" sz="2200" b="1" dirty="0" err="1">
                <a:solidFill>
                  <a:schemeClr val="tx2">
                    <a:lumMod val="50000"/>
                  </a:schemeClr>
                </a:solidFill>
              </a:rPr>
              <a:t>opstellen</a:t>
            </a:r>
            <a:r>
              <a:rPr lang="en-US" sz="2200" b="1" dirty="0">
                <a:solidFill>
                  <a:schemeClr val="tx2">
                    <a:lumMod val="50000"/>
                  </a:schemeClr>
                </a:solidFill>
              </a:rPr>
              <a:t> van criteria</a:t>
            </a:r>
          </a:p>
          <a:p>
            <a:endParaRPr lang="en-US" sz="2400" b="1" dirty="0">
              <a:solidFill>
                <a:schemeClr val="tx2">
                  <a:lumMod val="50000"/>
                </a:schemeClr>
              </a:solidFill>
            </a:endParaRPr>
          </a:p>
          <a:p>
            <a:r>
              <a:rPr lang="en-US" sz="2400" b="1" dirty="0" err="1">
                <a:solidFill>
                  <a:schemeClr val="tx2">
                    <a:lumMod val="50000"/>
                  </a:schemeClr>
                </a:solidFill>
              </a:rPr>
              <a:t>Zelf</a:t>
            </a:r>
            <a:r>
              <a:rPr lang="en-US" sz="2400" b="1" dirty="0">
                <a:solidFill>
                  <a:schemeClr val="tx2">
                    <a:lumMod val="50000"/>
                  </a:schemeClr>
                </a:solidFill>
              </a:rPr>
              <a:t> het </a:t>
            </a:r>
            <a:r>
              <a:rPr lang="en-US" sz="2400" b="1" dirty="0" err="1">
                <a:solidFill>
                  <a:schemeClr val="tx2">
                    <a:lumMod val="50000"/>
                  </a:schemeClr>
                </a:solidFill>
              </a:rPr>
              <a:t>initiatief</a:t>
            </a:r>
            <a:r>
              <a:rPr lang="en-US" sz="2400" b="1" dirty="0">
                <a:solidFill>
                  <a:schemeClr val="tx2">
                    <a:lumMod val="50000"/>
                  </a:schemeClr>
                </a:solidFill>
              </a:rPr>
              <a:t> </a:t>
            </a:r>
            <a:r>
              <a:rPr lang="en-US" sz="2400" b="1" dirty="0" err="1">
                <a:solidFill>
                  <a:schemeClr val="tx2">
                    <a:lumMod val="50000"/>
                  </a:schemeClr>
                </a:solidFill>
              </a:rPr>
              <a:t>nemen</a:t>
            </a:r>
            <a:r>
              <a:rPr lang="en-US" sz="2400" b="1" dirty="0">
                <a:solidFill>
                  <a:schemeClr val="tx2">
                    <a:lumMod val="50000"/>
                  </a:schemeClr>
                </a:solidFill>
              </a:rPr>
              <a:t>:</a:t>
            </a:r>
          </a:p>
          <a:p>
            <a:pPr marL="0" indent="0">
              <a:buNone/>
            </a:pPr>
            <a:r>
              <a:rPr lang="en-US" sz="2400" b="1" dirty="0">
                <a:solidFill>
                  <a:schemeClr val="tx2">
                    <a:lumMod val="50000"/>
                  </a:schemeClr>
                </a:solidFill>
              </a:rPr>
              <a:t>	</a:t>
            </a:r>
            <a:r>
              <a:rPr lang="en-US" sz="2400" b="1" dirty="0" err="1">
                <a:solidFill>
                  <a:schemeClr val="tx2">
                    <a:lumMod val="50000"/>
                  </a:schemeClr>
                </a:solidFill>
              </a:rPr>
              <a:t>coöperatieve</a:t>
            </a:r>
            <a:r>
              <a:rPr lang="en-US" sz="2400" b="1" dirty="0">
                <a:solidFill>
                  <a:schemeClr val="tx2">
                    <a:lumMod val="50000"/>
                  </a:schemeClr>
                </a:solidFill>
              </a:rPr>
              <a:t> </a:t>
            </a:r>
            <a:r>
              <a:rPr lang="en-US" sz="2400" b="1" dirty="0" err="1">
                <a:solidFill>
                  <a:schemeClr val="tx2">
                    <a:lumMod val="50000"/>
                  </a:schemeClr>
                </a:solidFill>
              </a:rPr>
              <a:t>aanpak</a:t>
            </a:r>
            <a:r>
              <a:rPr lang="en-US" sz="2400" b="1" dirty="0">
                <a:solidFill>
                  <a:schemeClr val="tx2">
                    <a:lumMod val="50000"/>
                  </a:schemeClr>
                </a:solidFill>
              </a:rPr>
              <a:t>, </a:t>
            </a:r>
            <a:r>
              <a:rPr lang="en-US" sz="2400" b="1" dirty="0" err="1">
                <a:solidFill>
                  <a:schemeClr val="tx2">
                    <a:lumMod val="50000"/>
                  </a:schemeClr>
                </a:solidFill>
              </a:rPr>
              <a:t>dus</a:t>
            </a:r>
            <a:r>
              <a:rPr lang="en-US" sz="2400" b="1" dirty="0">
                <a:solidFill>
                  <a:schemeClr val="tx2">
                    <a:lumMod val="50000"/>
                  </a:schemeClr>
                </a:solidFill>
              </a:rPr>
              <a:t> </a:t>
            </a:r>
            <a:r>
              <a:rPr lang="en-US" sz="2400" b="1" dirty="0" err="1">
                <a:solidFill>
                  <a:schemeClr val="tx2">
                    <a:lumMod val="50000"/>
                  </a:schemeClr>
                </a:solidFill>
              </a:rPr>
              <a:t>meer</a:t>
            </a:r>
            <a:r>
              <a:rPr lang="en-US" sz="2400" b="1" dirty="0">
                <a:solidFill>
                  <a:schemeClr val="tx2">
                    <a:lumMod val="50000"/>
                  </a:schemeClr>
                </a:solidFill>
              </a:rPr>
              <a:t> </a:t>
            </a:r>
            <a:r>
              <a:rPr lang="en-US" sz="2400" b="1" dirty="0" err="1">
                <a:solidFill>
                  <a:schemeClr val="tx2">
                    <a:lumMod val="50000"/>
                  </a:schemeClr>
                </a:solidFill>
              </a:rPr>
              <a:t>controle</a:t>
            </a:r>
            <a:endParaRPr lang="en-US" sz="2400" b="1" dirty="0">
              <a:solidFill>
                <a:schemeClr val="tx2">
                  <a:lumMod val="50000"/>
                </a:schemeClr>
              </a:solidFill>
            </a:endParaRPr>
          </a:p>
          <a:p>
            <a:endParaRPr lang="en-US" sz="2400" b="1" dirty="0">
              <a:solidFill>
                <a:schemeClr val="tx2">
                  <a:lumMod val="50000"/>
                </a:schemeClr>
              </a:solidFill>
            </a:endParaRPr>
          </a:p>
          <a:p>
            <a:pPr marL="0" indent="0">
              <a:buNone/>
            </a:pPr>
            <a:endParaRPr lang="en-US" sz="2400" b="1" dirty="0">
              <a:solidFill>
                <a:schemeClr val="tx2">
                  <a:lumMod val="50000"/>
                </a:schemeClr>
              </a:solidFill>
            </a:endParaRPr>
          </a:p>
          <a:p>
            <a:endParaRPr lang="en-US" sz="2400" b="1" dirty="0">
              <a:solidFill>
                <a:schemeClr val="tx2">
                  <a:lumMod val="50000"/>
                </a:schemeClr>
              </a:solidFill>
            </a:endParaRPr>
          </a:p>
        </p:txBody>
      </p:sp>
      <p:sp>
        <p:nvSpPr>
          <p:cNvPr id="3083" name="Text Placeholder 3">
            <a:extLst>
              <a:ext uri="{FF2B5EF4-FFF2-40B4-BE49-F238E27FC236}">
                <a16:creationId xmlns:a16="http://schemas.microsoft.com/office/drawing/2014/main" id="{4C83D18B-173B-3542-CA4D-931807149884}"/>
              </a:ext>
            </a:extLst>
          </p:cNvPr>
          <p:cNvSpPr>
            <a:spLocks noGrp="1"/>
          </p:cNvSpPr>
          <p:nvPr>
            <p:ph type="body" sz="quarter" idx="13"/>
          </p:nvPr>
        </p:nvSpPr>
        <p:spPr>
          <a:xfrm>
            <a:off x="0" y="1434359"/>
            <a:ext cx="3508374" cy="550862"/>
          </a:xfrm>
        </p:spPr>
        <p:txBody>
          <a:bodyPr/>
          <a:lstStyle/>
          <a:p>
            <a:r>
              <a:rPr lang="en-US" b="1" dirty="0" err="1"/>
              <a:t>Mogelijkheden</a:t>
            </a:r>
            <a:r>
              <a:rPr lang="en-US" b="1" dirty="0"/>
              <a:t>:</a:t>
            </a:r>
          </a:p>
        </p:txBody>
      </p:sp>
      <p:sp>
        <p:nvSpPr>
          <p:cNvPr id="3085" name="Text Placeholder 5">
            <a:extLst>
              <a:ext uri="{FF2B5EF4-FFF2-40B4-BE49-F238E27FC236}">
                <a16:creationId xmlns:a16="http://schemas.microsoft.com/office/drawing/2014/main" id="{E0F2F205-C59C-761B-DBAF-48ED351BDF0E}"/>
              </a:ext>
            </a:extLst>
          </p:cNvPr>
          <p:cNvSpPr>
            <a:spLocks noGrp="1"/>
          </p:cNvSpPr>
          <p:nvPr>
            <p:ph type="body" sz="quarter" idx="15"/>
          </p:nvPr>
        </p:nvSpPr>
        <p:spPr>
          <a:xfrm>
            <a:off x="6800610" y="1668503"/>
            <a:ext cx="1650725" cy="387814"/>
          </a:xfrm>
        </p:spPr>
        <p:txBody>
          <a:bodyPr/>
          <a:lstStyle/>
          <a:p>
            <a:r>
              <a:rPr lang="en-US" dirty="0" err="1"/>
              <a:t>zon</a:t>
            </a:r>
            <a:endParaRPr lang="en-US" dirty="0"/>
          </a:p>
        </p:txBody>
      </p:sp>
      <p:sp>
        <p:nvSpPr>
          <p:cNvPr id="3087" name="Text Placeholder 7">
            <a:extLst>
              <a:ext uri="{FF2B5EF4-FFF2-40B4-BE49-F238E27FC236}">
                <a16:creationId xmlns:a16="http://schemas.microsoft.com/office/drawing/2014/main" id="{7DFDED66-1DF3-2AB3-FFC3-757575814660}"/>
              </a:ext>
            </a:extLst>
          </p:cNvPr>
          <p:cNvSpPr>
            <a:spLocks noGrp="1"/>
          </p:cNvSpPr>
          <p:nvPr>
            <p:ph type="body" sz="quarter" idx="17"/>
          </p:nvPr>
        </p:nvSpPr>
        <p:spPr>
          <a:xfrm>
            <a:off x="6616749" y="4277757"/>
            <a:ext cx="1498389" cy="329316"/>
          </a:xfrm>
        </p:spPr>
        <p:txBody>
          <a:bodyPr/>
          <a:lstStyle/>
          <a:p>
            <a:r>
              <a:rPr lang="en-US" dirty="0" err="1"/>
              <a:t>wolken</a:t>
            </a:r>
            <a:endParaRPr lang="en-US" dirty="0"/>
          </a:p>
        </p:txBody>
      </p:sp>
      <p:pic>
        <p:nvPicPr>
          <p:cNvPr id="7" name="Picture 2">
            <a:extLst>
              <a:ext uri="{FF2B5EF4-FFF2-40B4-BE49-F238E27FC236}">
                <a16:creationId xmlns:a16="http://schemas.microsoft.com/office/drawing/2014/main" id="{40B76D98-CD61-C76A-84DD-7A0351BC2F4E}"/>
              </a:ext>
            </a:extLst>
          </p:cNvPr>
          <p:cNvPicPr>
            <a:picLocks noGrp="1" noChangeAspect="1" noChangeArrowheads="1"/>
          </p:cNvPicPr>
          <p:nvPr>
            <p:ph idx="16"/>
          </p:nvPr>
        </p:nvPicPr>
        <p:blipFill>
          <a:blip r:embed="rId2">
            <a:extLst>
              <a:ext uri="{28A0092B-C50C-407E-A947-70E740481C1C}">
                <a14:useLocalDpi xmlns:a14="http://schemas.microsoft.com/office/drawing/2010/main" val="0"/>
              </a:ext>
            </a:extLst>
          </a:blip>
          <a:srcRect/>
          <a:stretch>
            <a:fillRect/>
          </a:stretch>
        </p:blipFill>
        <p:spPr bwMode="auto">
          <a:xfrm>
            <a:off x="8015803" y="4076763"/>
            <a:ext cx="3790599" cy="25224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uize Sterksel - POI | RouteYou">
            <a:extLst>
              <a:ext uri="{FF2B5EF4-FFF2-40B4-BE49-F238E27FC236}">
                <a16:creationId xmlns:a16="http://schemas.microsoft.com/office/drawing/2014/main" id="{A32B6517-BE90-D331-8127-A3F5F8FF7CCA}"/>
              </a:ext>
            </a:extLst>
          </p:cNvPr>
          <p:cNvPicPr>
            <a:picLocks noGrp="1" noChangeAspect="1" noChangeArrowheads="1"/>
          </p:cNvPicPr>
          <p:nvPr>
            <p:ph idx="14"/>
          </p:nvPr>
        </p:nvPicPr>
        <p:blipFill>
          <a:blip r:embed="rId3">
            <a:extLst>
              <a:ext uri="{28A0092B-C50C-407E-A947-70E740481C1C}">
                <a14:useLocalDpi xmlns:a14="http://schemas.microsoft.com/office/drawing/2010/main" val="0"/>
              </a:ext>
            </a:extLst>
          </a:blip>
          <a:srcRect/>
          <a:stretch>
            <a:fillRect/>
          </a:stretch>
        </p:blipFill>
        <p:spPr bwMode="auto">
          <a:xfrm>
            <a:off x="8115138" y="1339386"/>
            <a:ext cx="3610940" cy="2708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449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4A8575-BBD9-024C-AEA2-00CD96BC5267}"/>
              </a:ext>
            </a:extLst>
          </p:cNvPr>
          <p:cNvSpPr>
            <a:spLocks noGrp="1"/>
          </p:cNvSpPr>
          <p:nvPr>
            <p:ph type="title"/>
          </p:nvPr>
        </p:nvSpPr>
        <p:spPr/>
        <p:txBody>
          <a:bodyPr/>
          <a:lstStyle/>
          <a:p>
            <a:r>
              <a:rPr lang="nl-NL" dirty="0"/>
              <a:t>Regionale Energiestrategieën “RES”</a:t>
            </a:r>
          </a:p>
        </p:txBody>
      </p:sp>
      <p:sp>
        <p:nvSpPr>
          <p:cNvPr id="6" name="Tijdelijke aanduiding voor inhoud 15">
            <a:extLst>
              <a:ext uri="{FF2B5EF4-FFF2-40B4-BE49-F238E27FC236}">
                <a16:creationId xmlns:a16="http://schemas.microsoft.com/office/drawing/2014/main" id="{E72B3FDD-D1FD-A340-81DA-B0F19191E243}"/>
              </a:ext>
            </a:extLst>
          </p:cNvPr>
          <p:cNvSpPr txBox="1">
            <a:spLocks/>
          </p:cNvSpPr>
          <p:nvPr/>
        </p:nvSpPr>
        <p:spPr>
          <a:xfrm>
            <a:off x="339832" y="765176"/>
            <a:ext cx="11453652" cy="4900029"/>
          </a:xfrm>
          <a:prstGeom prst="rect">
            <a:avLst/>
          </a:prstGeom>
        </p:spPr>
        <p:txBody>
          <a:bodyPr>
            <a:normAutofit/>
          </a:bodyPr>
          <a:lstStyle>
            <a:lvl1pPr marL="180975" indent="-201613" algn="l" defTabSz="914400" rtl="0" eaLnBrk="1" latinLnBrk="0" hangingPunct="1">
              <a:lnSpc>
                <a:spcPct val="90000"/>
              </a:lnSpc>
              <a:spcBef>
                <a:spcPts val="500"/>
              </a:spcBef>
              <a:buClr>
                <a:schemeClr val="accent3"/>
              </a:buClr>
              <a:buFont typeface="Arial" panose="020B0604020202020204" pitchFamily="34" charset="0"/>
              <a:buChar char="•"/>
              <a:defRPr lang="nl-NL" sz="2000" b="0" kern="1200" dirty="0">
                <a:solidFill>
                  <a:schemeClr val="tx2"/>
                </a:solidFill>
                <a:latin typeface="+mn-lt"/>
                <a:ea typeface="Open Sans Light" panose="020B0604020202020204" charset="0"/>
                <a:cs typeface="Open Sans Light" panose="020B0604020202020204" charset="0"/>
              </a:defRPr>
            </a:lvl1pPr>
            <a:lvl2pPr marL="500063" indent="-185738" algn="l" defTabSz="914400" rtl="0" eaLnBrk="1" latinLnBrk="0" hangingPunct="1">
              <a:lnSpc>
                <a:spcPct val="90000"/>
              </a:lnSpc>
              <a:spcBef>
                <a:spcPts val="500"/>
              </a:spcBef>
              <a:buClr>
                <a:schemeClr val="accent3"/>
              </a:buClr>
              <a:buFont typeface="Arial" panose="020B0604020202020204" pitchFamily="34" charset="0"/>
              <a:buChar char="•"/>
              <a:defRPr lang="nl-NL" sz="1800" kern="1200" dirty="0">
                <a:solidFill>
                  <a:schemeClr val="tx2"/>
                </a:solidFill>
                <a:latin typeface="Open Sans Light" panose="020B0604020202020204" charset="0"/>
                <a:ea typeface="Open Sans Light" panose="020B0604020202020204" charset="0"/>
                <a:cs typeface="Open Sans Light" panose="020B0604020202020204" charset="0"/>
              </a:defRPr>
            </a:lvl2pPr>
            <a:lvl3pPr marL="806450" indent="-179388" algn="l" defTabSz="914400" rtl="0" eaLnBrk="1" latinLnBrk="0" hangingPunct="1">
              <a:lnSpc>
                <a:spcPct val="90000"/>
              </a:lnSpc>
              <a:spcBef>
                <a:spcPts val="500"/>
              </a:spcBef>
              <a:buClr>
                <a:schemeClr val="accent3"/>
              </a:buClr>
              <a:buFont typeface="Arial" panose="020B0604020202020204" pitchFamily="34" charset="0"/>
              <a:buChar char="•"/>
              <a:defRPr lang="nl-NL" sz="1600" kern="1200" dirty="0">
                <a:solidFill>
                  <a:schemeClr val="tx2"/>
                </a:solidFill>
                <a:latin typeface="Open Sans Light" panose="020B0604020202020204" charset="0"/>
                <a:ea typeface="Open Sans Light" panose="020B0604020202020204" charset="0"/>
                <a:cs typeface="Open Sans Light" panose="020B0604020202020204" charset="0"/>
              </a:defRPr>
            </a:lvl3pPr>
            <a:lvl4pPr marL="1038225" indent="-185738"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260475" indent="-142875"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defRPr/>
            </a:pPr>
            <a:r>
              <a:rPr lang="nl-NL" sz="2400" b="1" dirty="0">
                <a:solidFill>
                  <a:schemeClr val="tx1">
                    <a:lumMod val="50000"/>
                  </a:schemeClr>
                </a:solidFill>
                <a:cs typeface="Arial" panose="020B0604020202020204" pitchFamily="34" charset="0"/>
              </a:rPr>
              <a:t>Nederland: 	30 regio’s	</a:t>
            </a:r>
            <a:r>
              <a:rPr lang="nl-NL" sz="2400" b="1" dirty="0">
                <a:solidFill>
                  <a:schemeClr val="tx1">
                    <a:lumMod val="50000"/>
                  </a:schemeClr>
                </a:solidFill>
                <a:cs typeface="Arial" panose="020B0604020202020204" pitchFamily="34" charset="0"/>
                <a:sym typeface="Wingdings" panose="05000000000000000000" pitchFamily="2" charset="2"/>
              </a:rPr>
              <a:t> </a:t>
            </a:r>
            <a:r>
              <a:rPr lang="nl-NL" sz="2400" b="1" dirty="0">
                <a:solidFill>
                  <a:schemeClr val="tx1">
                    <a:lumMod val="50000"/>
                  </a:schemeClr>
                </a:solidFill>
                <a:cs typeface="Arial" panose="020B0604020202020204" pitchFamily="34" charset="0"/>
              </a:rPr>
              <a:t>35 </a:t>
            </a:r>
            <a:r>
              <a:rPr lang="nl-NL" sz="2400" b="1" dirty="0" err="1">
                <a:solidFill>
                  <a:schemeClr val="tx1">
                    <a:lumMod val="50000"/>
                  </a:schemeClr>
                </a:solidFill>
                <a:cs typeface="Arial" panose="020B0604020202020204" pitchFamily="34" charset="0"/>
              </a:rPr>
              <a:t>TWh</a:t>
            </a:r>
            <a:r>
              <a:rPr lang="nl-NL" sz="2400" b="1" dirty="0">
                <a:solidFill>
                  <a:schemeClr val="tx1">
                    <a:lumMod val="50000"/>
                  </a:schemeClr>
                </a:solidFill>
                <a:cs typeface="Arial" panose="020B0604020202020204" pitchFamily="34" charset="0"/>
              </a:rPr>
              <a:t> in 2030</a:t>
            </a:r>
          </a:p>
          <a:p>
            <a:pPr marL="0" indent="0">
              <a:lnSpc>
                <a:spcPct val="100000"/>
              </a:lnSpc>
              <a:buFont typeface="Arial" panose="020B0604020202020204" pitchFamily="34" charset="0"/>
              <a:buNone/>
              <a:defRPr/>
            </a:pPr>
            <a:r>
              <a:rPr lang="nl-NL" sz="2400" b="1" dirty="0">
                <a:solidFill>
                  <a:schemeClr val="tx1">
                    <a:lumMod val="50000"/>
                  </a:schemeClr>
                </a:solidFill>
                <a:cs typeface="Arial" panose="020B0604020202020204" pitchFamily="34" charset="0"/>
              </a:rPr>
              <a:t>Provincie Noord-Brabant: 	4 regio’s</a:t>
            </a:r>
          </a:p>
          <a:p>
            <a:pPr marL="0" indent="0">
              <a:lnSpc>
                <a:spcPct val="100000"/>
              </a:lnSpc>
              <a:buFont typeface="Arial" panose="020B0604020202020204" pitchFamily="34" charset="0"/>
              <a:buNone/>
              <a:defRPr/>
            </a:pPr>
            <a:r>
              <a:rPr lang="nl-NL" sz="2400" b="1" dirty="0">
                <a:solidFill>
                  <a:schemeClr val="tx1">
                    <a:lumMod val="50000"/>
                  </a:schemeClr>
                </a:solidFill>
                <a:cs typeface="Arial" panose="020B0604020202020204" pitchFamily="34" charset="0"/>
              </a:rPr>
              <a:t>Metropoolregio Eindhoven: 	21 gemeenten + Provincie + Waterschappen </a:t>
            </a:r>
            <a:r>
              <a:rPr lang="nl-NL" sz="2400" b="1" dirty="0">
                <a:solidFill>
                  <a:schemeClr val="tx1">
                    <a:lumMod val="50000"/>
                  </a:schemeClr>
                </a:solidFill>
                <a:cs typeface="Arial" panose="020B0604020202020204" pitchFamily="34" charset="0"/>
                <a:sym typeface="Wingdings" panose="05000000000000000000" pitchFamily="2" charset="2"/>
              </a:rPr>
              <a:t> 2 </a:t>
            </a:r>
            <a:r>
              <a:rPr lang="nl-NL" sz="2400" b="1" dirty="0" err="1">
                <a:solidFill>
                  <a:schemeClr val="tx1">
                    <a:lumMod val="50000"/>
                  </a:schemeClr>
                </a:solidFill>
                <a:cs typeface="Arial" panose="020B0604020202020204" pitchFamily="34" charset="0"/>
                <a:sym typeface="Wingdings" panose="05000000000000000000" pitchFamily="2" charset="2"/>
              </a:rPr>
              <a:t>TWh</a:t>
            </a:r>
            <a:r>
              <a:rPr lang="nl-NL" sz="2400" b="1" dirty="0">
                <a:solidFill>
                  <a:schemeClr val="tx1">
                    <a:lumMod val="50000"/>
                  </a:schemeClr>
                </a:solidFill>
                <a:cs typeface="Arial" panose="020B0604020202020204" pitchFamily="34" charset="0"/>
                <a:sym typeface="Wingdings" panose="05000000000000000000" pitchFamily="2" charset="2"/>
              </a:rPr>
              <a:t> in 2030</a:t>
            </a:r>
            <a:br>
              <a:rPr lang="nl-NL" sz="3200" dirty="0">
                <a:latin typeface="Arial" panose="020B0604020202020204" pitchFamily="34" charset="0"/>
                <a:cs typeface="Arial" panose="020B0604020202020204" pitchFamily="34" charset="0"/>
              </a:rPr>
            </a:br>
            <a:endParaRPr lang="nl-NL" sz="3200" dirty="0">
              <a:latin typeface="Arial" panose="020B0604020202020204" pitchFamily="34" charset="0"/>
              <a:cs typeface="Arial" panose="020B0604020202020204" pitchFamily="34" charset="0"/>
            </a:endParaRPr>
          </a:p>
        </p:txBody>
      </p:sp>
      <p:pic>
        <p:nvPicPr>
          <p:cNvPr id="7" name="Afbeelding 6">
            <a:extLst>
              <a:ext uri="{FF2B5EF4-FFF2-40B4-BE49-F238E27FC236}">
                <a16:creationId xmlns:a16="http://schemas.microsoft.com/office/drawing/2014/main" id="{5EE4FA0F-478F-A545-9F10-2D14FB79131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19302" y="2185330"/>
            <a:ext cx="3378645" cy="4064770"/>
          </a:xfrm>
          <a:prstGeom prst="rect">
            <a:avLst/>
          </a:prstGeom>
          <a:ln>
            <a:solidFill>
              <a:schemeClr val="tx1"/>
            </a:solidFill>
          </a:ln>
        </p:spPr>
      </p:pic>
      <p:pic>
        <p:nvPicPr>
          <p:cNvPr id="8" name="Afbeelding 7">
            <a:extLst>
              <a:ext uri="{FF2B5EF4-FFF2-40B4-BE49-F238E27FC236}">
                <a16:creationId xmlns:a16="http://schemas.microsoft.com/office/drawing/2014/main" id="{4ED399A0-23EF-6F4E-BA46-1F0F8A2571E8}"/>
              </a:ext>
            </a:extLst>
          </p:cNvPr>
          <p:cNvPicPr>
            <a:picLocks noChangeAspect="1"/>
          </p:cNvPicPr>
          <p:nvPr/>
        </p:nvPicPr>
        <p:blipFill>
          <a:blip r:embed="rId4"/>
          <a:stretch>
            <a:fillRect/>
          </a:stretch>
        </p:blipFill>
        <p:spPr>
          <a:xfrm>
            <a:off x="398516" y="2185330"/>
            <a:ext cx="6218630" cy="4015340"/>
          </a:xfrm>
          <a:prstGeom prst="rect">
            <a:avLst/>
          </a:prstGeom>
          <a:ln>
            <a:solidFill>
              <a:schemeClr val="tx1"/>
            </a:solidFill>
          </a:ln>
        </p:spPr>
      </p:pic>
      <p:pic>
        <p:nvPicPr>
          <p:cNvPr id="9" name="Afbeelding 8">
            <a:extLst>
              <a:ext uri="{FF2B5EF4-FFF2-40B4-BE49-F238E27FC236}">
                <a16:creationId xmlns:a16="http://schemas.microsoft.com/office/drawing/2014/main" id="{0E7D8DF6-A13B-0643-B5EA-44AC66260F21}"/>
              </a:ext>
            </a:extLst>
          </p:cNvPr>
          <p:cNvPicPr>
            <a:picLocks noChangeAspect="1"/>
          </p:cNvPicPr>
          <p:nvPr/>
        </p:nvPicPr>
        <p:blipFill>
          <a:blip r:embed="rId5"/>
          <a:stretch>
            <a:fillRect/>
          </a:stretch>
        </p:blipFill>
        <p:spPr>
          <a:xfrm>
            <a:off x="11061062" y="2392850"/>
            <a:ext cx="1333500" cy="714375"/>
          </a:xfrm>
          <a:prstGeom prst="rect">
            <a:avLst/>
          </a:prstGeom>
        </p:spPr>
      </p:pic>
      <p:pic>
        <p:nvPicPr>
          <p:cNvPr id="10" name="Afbeelding 9">
            <a:extLst>
              <a:ext uri="{FF2B5EF4-FFF2-40B4-BE49-F238E27FC236}">
                <a16:creationId xmlns:a16="http://schemas.microsoft.com/office/drawing/2014/main" id="{CA4F01CE-F9DB-264D-8794-706983D85C85}"/>
              </a:ext>
            </a:extLst>
          </p:cNvPr>
          <p:cNvPicPr>
            <a:picLocks noChangeAspect="1"/>
          </p:cNvPicPr>
          <p:nvPr/>
        </p:nvPicPr>
        <p:blipFill>
          <a:blip r:embed="rId6"/>
          <a:stretch>
            <a:fillRect/>
          </a:stretch>
        </p:blipFill>
        <p:spPr>
          <a:xfrm>
            <a:off x="11332524" y="3215190"/>
            <a:ext cx="790575" cy="695325"/>
          </a:xfrm>
          <a:prstGeom prst="rect">
            <a:avLst/>
          </a:prstGeom>
        </p:spPr>
      </p:pic>
      <p:sp>
        <p:nvSpPr>
          <p:cNvPr id="3" name="Pijl: rechts 2">
            <a:extLst>
              <a:ext uri="{FF2B5EF4-FFF2-40B4-BE49-F238E27FC236}">
                <a16:creationId xmlns:a16="http://schemas.microsoft.com/office/drawing/2014/main" id="{7770E98E-E0DB-2979-7467-31F0312F57EF}"/>
              </a:ext>
            </a:extLst>
          </p:cNvPr>
          <p:cNvSpPr/>
          <p:nvPr/>
        </p:nvSpPr>
        <p:spPr>
          <a:xfrm rot="11055119">
            <a:off x="5301046" y="4967416"/>
            <a:ext cx="4207575" cy="46955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al 3">
            <a:extLst>
              <a:ext uri="{FF2B5EF4-FFF2-40B4-BE49-F238E27FC236}">
                <a16:creationId xmlns:a16="http://schemas.microsoft.com/office/drawing/2014/main" id="{81E3B8B9-0FC7-B2E2-15D9-91FD0316E162}"/>
              </a:ext>
            </a:extLst>
          </p:cNvPr>
          <p:cNvSpPr/>
          <p:nvPr/>
        </p:nvSpPr>
        <p:spPr>
          <a:xfrm rot="5400000">
            <a:off x="3777869" y="4313505"/>
            <a:ext cx="457076" cy="997153"/>
          </a:xfrm>
          <a:prstGeom prst="ellipse">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87017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0F3DC992-61F0-C04C-9EBE-4CC97E3EF662}"/>
              </a:ext>
            </a:extLst>
          </p:cNvPr>
          <p:cNvSpPr txBox="1">
            <a:spLocks/>
          </p:cNvSpPr>
          <p:nvPr/>
        </p:nvSpPr>
        <p:spPr>
          <a:xfrm>
            <a:off x="728065" y="318266"/>
            <a:ext cx="5768454" cy="468312"/>
          </a:xfrm>
          <a:prstGeom prst="rect">
            <a:avLst/>
          </a:prstGeom>
          <a:solidFill>
            <a:schemeClr val="accent2"/>
          </a:solidFill>
        </p:spPr>
        <p:txBody>
          <a:bodyPr vert="horz" lIns="0" tIns="28800" rIns="0" bIns="0" rtlCol="0" anchor="ctr">
            <a:noAutofit/>
          </a:bodyPr>
          <a:lstStyle>
            <a:lvl1pPr algn="ctr" defTabSz="914400" rtl="0" eaLnBrk="1" latinLnBrk="0" hangingPunct="1">
              <a:lnSpc>
                <a:spcPct val="90000"/>
              </a:lnSpc>
              <a:spcBef>
                <a:spcPct val="0"/>
              </a:spcBef>
              <a:buNone/>
              <a:defRPr lang="nl-NL" sz="2800" b="1" kern="1200">
                <a:solidFill>
                  <a:schemeClr val="tx2"/>
                </a:solidFill>
                <a:latin typeface="+mj-lt"/>
                <a:ea typeface="+mj-ea"/>
                <a:cs typeface="+mj-cs"/>
              </a:defRPr>
            </a:lvl1pPr>
          </a:lstStyle>
          <a:p>
            <a:r>
              <a:rPr lang="nl-NL" dirty="0"/>
              <a:t>Regionale Energiestrategieën</a:t>
            </a:r>
          </a:p>
        </p:txBody>
      </p:sp>
      <p:sp>
        <p:nvSpPr>
          <p:cNvPr id="4" name="Tijdelijke aanduiding voor inhoud 2">
            <a:extLst>
              <a:ext uri="{FF2B5EF4-FFF2-40B4-BE49-F238E27FC236}">
                <a16:creationId xmlns:a16="http://schemas.microsoft.com/office/drawing/2014/main" id="{7F463673-755D-7249-850B-A4F2986E32CA}"/>
              </a:ext>
            </a:extLst>
          </p:cNvPr>
          <p:cNvSpPr txBox="1">
            <a:spLocks/>
          </p:cNvSpPr>
          <p:nvPr/>
        </p:nvSpPr>
        <p:spPr>
          <a:xfrm>
            <a:off x="605481" y="1025611"/>
            <a:ext cx="10891194" cy="4720281"/>
          </a:xfrm>
          <a:prstGeom prst="rect">
            <a:avLst/>
          </a:prstGeom>
        </p:spPr>
        <p:txBody>
          <a:bodyPr/>
          <a:lstStyle>
            <a:lvl1pPr marL="180975" indent="-201613" algn="l" defTabSz="914400" rtl="0" eaLnBrk="1" latinLnBrk="0" hangingPunct="1">
              <a:lnSpc>
                <a:spcPct val="90000"/>
              </a:lnSpc>
              <a:spcBef>
                <a:spcPts val="500"/>
              </a:spcBef>
              <a:buClr>
                <a:schemeClr val="accent3"/>
              </a:buClr>
              <a:buFont typeface="Arial" panose="020B0604020202020204" pitchFamily="34" charset="0"/>
              <a:buChar char="•"/>
              <a:defRPr lang="nl-NL" sz="2000" b="0" kern="1200" dirty="0">
                <a:solidFill>
                  <a:schemeClr val="tx2"/>
                </a:solidFill>
                <a:latin typeface="+mn-lt"/>
                <a:ea typeface="Open Sans Light" panose="020B0604020202020204" charset="0"/>
                <a:cs typeface="Open Sans Light" panose="020B0604020202020204" charset="0"/>
              </a:defRPr>
            </a:lvl1pPr>
            <a:lvl2pPr marL="500063" indent="-185738" algn="l" defTabSz="914400" rtl="0" eaLnBrk="1" latinLnBrk="0" hangingPunct="1">
              <a:lnSpc>
                <a:spcPct val="90000"/>
              </a:lnSpc>
              <a:spcBef>
                <a:spcPts val="500"/>
              </a:spcBef>
              <a:buClr>
                <a:schemeClr val="accent3"/>
              </a:buClr>
              <a:buFont typeface="Arial" panose="020B0604020202020204" pitchFamily="34" charset="0"/>
              <a:buChar char="•"/>
              <a:defRPr lang="nl-NL" sz="1800" kern="1200" dirty="0">
                <a:solidFill>
                  <a:schemeClr val="tx2"/>
                </a:solidFill>
                <a:latin typeface="Open Sans Light" panose="020B0604020202020204" charset="0"/>
                <a:ea typeface="Open Sans Light" panose="020B0604020202020204" charset="0"/>
                <a:cs typeface="Open Sans Light" panose="020B0604020202020204" charset="0"/>
              </a:defRPr>
            </a:lvl2pPr>
            <a:lvl3pPr marL="806450" indent="-179388" algn="l" defTabSz="914400" rtl="0" eaLnBrk="1" latinLnBrk="0" hangingPunct="1">
              <a:lnSpc>
                <a:spcPct val="90000"/>
              </a:lnSpc>
              <a:spcBef>
                <a:spcPts val="500"/>
              </a:spcBef>
              <a:buClr>
                <a:schemeClr val="accent3"/>
              </a:buClr>
              <a:buFont typeface="Arial" panose="020B0604020202020204" pitchFamily="34" charset="0"/>
              <a:buChar char="•"/>
              <a:defRPr lang="nl-NL" sz="1600" kern="1200" dirty="0">
                <a:solidFill>
                  <a:schemeClr val="tx2"/>
                </a:solidFill>
                <a:latin typeface="Open Sans Light" panose="020B0604020202020204" charset="0"/>
                <a:ea typeface="Open Sans Light" panose="020B0604020202020204" charset="0"/>
                <a:cs typeface="Open Sans Light" panose="020B0604020202020204" charset="0"/>
              </a:defRPr>
            </a:lvl3pPr>
            <a:lvl4pPr marL="1038225" indent="-185738"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260475" indent="-142875"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nl-NL" sz="2800" b="1" dirty="0">
                <a:solidFill>
                  <a:schemeClr val="tx1">
                    <a:lumMod val="50000"/>
                  </a:schemeClr>
                </a:solidFill>
                <a:latin typeface="+mj-lt"/>
                <a:ea typeface="Roboto Slab Light" pitchFamily="2" charset="0"/>
              </a:rPr>
              <a:t>Klimaatakkoord elektriciteitstafel tot 2030: </a:t>
            </a:r>
          </a:p>
          <a:p>
            <a:pPr lvl="1"/>
            <a:r>
              <a:rPr lang="nl-NL" sz="2400" dirty="0">
                <a:solidFill>
                  <a:schemeClr val="tx1">
                    <a:lumMod val="50000"/>
                  </a:schemeClr>
                </a:solidFill>
                <a:latin typeface="+mj-lt"/>
                <a:ea typeface="Roboto Slab Light" pitchFamily="2" charset="0"/>
              </a:rPr>
              <a:t>49 </a:t>
            </a:r>
            <a:r>
              <a:rPr lang="nl-NL" sz="2400" dirty="0" err="1">
                <a:solidFill>
                  <a:schemeClr val="tx1">
                    <a:lumMod val="50000"/>
                  </a:schemeClr>
                </a:solidFill>
                <a:latin typeface="+mj-lt"/>
                <a:ea typeface="Roboto Slab Light" pitchFamily="2" charset="0"/>
              </a:rPr>
              <a:t>TWh</a:t>
            </a:r>
            <a:r>
              <a:rPr lang="nl-NL" sz="2400" dirty="0">
                <a:solidFill>
                  <a:schemeClr val="tx1">
                    <a:lumMod val="50000"/>
                  </a:schemeClr>
                </a:solidFill>
                <a:latin typeface="+mj-lt"/>
                <a:ea typeface="Roboto Slab Light" pitchFamily="2" charset="0"/>
              </a:rPr>
              <a:t> op zee</a:t>
            </a:r>
          </a:p>
          <a:p>
            <a:pPr lvl="1"/>
            <a:r>
              <a:rPr lang="nl-NL" sz="2400" dirty="0">
                <a:solidFill>
                  <a:schemeClr val="tx1">
                    <a:lumMod val="50000"/>
                  </a:schemeClr>
                </a:solidFill>
                <a:latin typeface="+mj-lt"/>
                <a:ea typeface="Roboto Slab Light" pitchFamily="2" charset="0"/>
              </a:rPr>
              <a:t>35 </a:t>
            </a:r>
            <a:r>
              <a:rPr lang="nl-NL" sz="2400" dirty="0" err="1">
                <a:solidFill>
                  <a:schemeClr val="tx1">
                    <a:lumMod val="50000"/>
                  </a:schemeClr>
                </a:solidFill>
                <a:latin typeface="+mj-lt"/>
                <a:ea typeface="Roboto Slab Light" pitchFamily="2" charset="0"/>
              </a:rPr>
              <a:t>TWh</a:t>
            </a:r>
            <a:r>
              <a:rPr lang="nl-NL" sz="2400" dirty="0">
                <a:solidFill>
                  <a:schemeClr val="tx1">
                    <a:lumMod val="50000"/>
                  </a:schemeClr>
                </a:solidFill>
                <a:latin typeface="+mj-lt"/>
                <a:ea typeface="Roboto Slab Light" pitchFamily="2" charset="0"/>
              </a:rPr>
              <a:t> op land via RES </a:t>
            </a:r>
            <a:r>
              <a:rPr lang="nl-NL" sz="2400" dirty="0">
                <a:solidFill>
                  <a:schemeClr val="tx1">
                    <a:lumMod val="50000"/>
                  </a:schemeClr>
                </a:solidFill>
                <a:latin typeface="+mj-lt"/>
                <a:ea typeface="Roboto Slab Light" pitchFamily="2" charset="0"/>
                <a:sym typeface="Wingdings" panose="05000000000000000000" pitchFamily="2" charset="2"/>
              </a:rPr>
              <a:t> Regio Eindhoven 2 </a:t>
            </a:r>
            <a:r>
              <a:rPr lang="nl-NL" sz="2400" dirty="0" err="1">
                <a:solidFill>
                  <a:schemeClr val="tx1">
                    <a:lumMod val="50000"/>
                  </a:schemeClr>
                </a:solidFill>
                <a:latin typeface="+mj-lt"/>
                <a:ea typeface="Roboto Slab Light" pitchFamily="2" charset="0"/>
                <a:sym typeface="Wingdings" panose="05000000000000000000" pitchFamily="2" charset="2"/>
              </a:rPr>
              <a:t>TWh</a:t>
            </a:r>
            <a:endParaRPr lang="nl-NL" sz="2400" dirty="0">
              <a:solidFill>
                <a:schemeClr val="tx1">
                  <a:lumMod val="50000"/>
                </a:schemeClr>
              </a:solidFill>
              <a:latin typeface="+mj-lt"/>
              <a:ea typeface="Roboto Slab Light" pitchFamily="2" charset="0"/>
            </a:endParaRPr>
          </a:p>
          <a:p>
            <a:pPr marL="342900" indent="-342900">
              <a:lnSpc>
                <a:spcPct val="100000"/>
              </a:lnSpc>
              <a:defRPr/>
            </a:pPr>
            <a:endParaRPr lang="nl-NL" sz="2400" dirty="0">
              <a:solidFill>
                <a:schemeClr val="tx1">
                  <a:lumMod val="50000"/>
                </a:schemeClr>
              </a:solidFill>
              <a:latin typeface="+mj-lt"/>
              <a:ea typeface="Roboto Slab Light" pitchFamily="2" charset="0"/>
              <a:cs typeface="Arial" panose="020B0604020202020204" pitchFamily="34" charset="0"/>
            </a:endParaRPr>
          </a:p>
          <a:p>
            <a:pPr marL="285750" indent="-285750">
              <a:lnSpc>
                <a:spcPct val="100000"/>
              </a:lnSpc>
              <a:defRPr/>
            </a:pPr>
            <a:r>
              <a:rPr lang="nl-NL" sz="2800" b="1" dirty="0">
                <a:solidFill>
                  <a:schemeClr val="tx1">
                    <a:lumMod val="50000"/>
                  </a:schemeClr>
                </a:solidFill>
                <a:latin typeface="+mj-lt"/>
                <a:ea typeface="Roboto Slab Light" pitchFamily="2" charset="0"/>
              </a:rPr>
              <a:t>Klimaatakkoord Gebouwde Omgeving</a:t>
            </a:r>
          </a:p>
          <a:p>
            <a:pPr lvl="1">
              <a:defRPr/>
            </a:pPr>
            <a:r>
              <a:rPr lang="nl-NL" sz="2400" dirty="0">
                <a:solidFill>
                  <a:schemeClr val="tx1">
                    <a:lumMod val="50000"/>
                  </a:schemeClr>
                </a:solidFill>
                <a:latin typeface="+mj-lt"/>
                <a:ea typeface="Roboto Slab Light" pitchFamily="2" charset="0"/>
              </a:rPr>
              <a:t>Koppel duurzame warmtebronnen aan warmtebehoefte via RES</a:t>
            </a:r>
          </a:p>
          <a:p>
            <a:pPr marL="800100" lvl="1" indent="-342900">
              <a:defRPr/>
            </a:pPr>
            <a:endParaRPr lang="nl-NL" sz="2400" dirty="0">
              <a:solidFill>
                <a:schemeClr val="tx1">
                  <a:lumMod val="50000"/>
                </a:schemeClr>
              </a:solidFill>
              <a:latin typeface="+mj-lt"/>
              <a:ea typeface="Roboto Slab Light" pitchFamily="2" charset="0"/>
            </a:endParaRPr>
          </a:p>
          <a:p>
            <a:pPr marL="285750" lvl="1" indent="-285750">
              <a:defRPr/>
            </a:pPr>
            <a:r>
              <a:rPr lang="nl-NL" sz="2800" b="1" dirty="0">
                <a:solidFill>
                  <a:schemeClr val="tx1">
                    <a:lumMod val="50000"/>
                  </a:schemeClr>
                </a:solidFill>
                <a:latin typeface="+mj-lt"/>
                <a:ea typeface="Roboto Slab Light" pitchFamily="2" charset="0"/>
              </a:rPr>
              <a:t>Energie besparen is een ‘must’ !</a:t>
            </a:r>
          </a:p>
          <a:p>
            <a:pPr marL="285750" lvl="1" indent="-285750">
              <a:defRPr/>
            </a:pPr>
            <a:endParaRPr lang="nl-NL" sz="2400" dirty="0">
              <a:solidFill>
                <a:schemeClr val="tx1">
                  <a:lumMod val="50000"/>
                </a:schemeClr>
              </a:solidFill>
              <a:latin typeface="+mj-lt"/>
              <a:ea typeface="Roboto Slab Light" pitchFamily="2" charset="0"/>
            </a:endParaRPr>
          </a:p>
          <a:p>
            <a:pPr marL="285750" lvl="1" indent="-285750">
              <a:defRPr/>
            </a:pPr>
            <a:r>
              <a:rPr lang="nl-NL" sz="2800" dirty="0">
                <a:solidFill>
                  <a:schemeClr val="tx1">
                    <a:lumMod val="50000"/>
                  </a:schemeClr>
                </a:solidFill>
                <a:latin typeface="+mj-lt"/>
                <a:ea typeface="Roboto Slab Light" pitchFamily="2" charset="0"/>
              </a:rPr>
              <a:t>Regionale bril !</a:t>
            </a:r>
          </a:p>
          <a:p>
            <a:pPr marL="0" indent="0">
              <a:buFont typeface="Arial" panose="020B0604020202020204" pitchFamily="34" charset="0"/>
              <a:buNone/>
            </a:pPr>
            <a:endParaRPr lang="nl-NL" sz="2800" dirty="0">
              <a:latin typeface="+mj-lt"/>
            </a:endParaRPr>
          </a:p>
        </p:txBody>
      </p:sp>
      <p:pic>
        <p:nvPicPr>
          <p:cNvPr id="9" name="Afbeelding 8">
            <a:extLst>
              <a:ext uri="{FF2B5EF4-FFF2-40B4-BE49-F238E27FC236}">
                <a16:creationId xmlns:a16="http://schemas.microsoft.com/office/drawing/2014/main" id="{6FDC985B-AE2A-4B53-AC4B-A4B0C3E1067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17015" y="1880093"/>
            <a:ext cx="2574909" cy="3097814"/>
          </a:xfrm>
          <a:prstGeom prst="rect">
            <a:avLst/>
          </a:prstGeom>
        </p:spPr>
      </p:pic>
    </p:spTree>
    <p:extLst>
      <p:ext uri="{BB962C8B-B14F-4D97-AF65-F5344CB8AC3E}">
        <p14:creationId xmlns:p14="http://schemas.microsoft.com/office/powerpoint/2010/main" val="2508653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FD5BCF-7C12-4375-A09B-3EA18AF2C9B7}"/>
              </a:ext>
            </a:extLst>
          </p:cNvPr>
          <p:cNvSpPr>
            <a:spLocks noGrp="1"/>
          </p:cNvSpPr>
          <p:nvPr>
            <p:ph type="title"/>
          </p:nvPr>
        </p:nvSpPr>
        <p:spPr>
          <a:xfrm>
            <a:off x="2855497" y="265417"/>
            <a:ext cx="6482687" cy="468312"/>
          </a:xfrm>
        </p:spPr>
        <p:txBody>
          <a:bodyPr/>
          <a:lstStyle/>
          <a:p>
            <a:r>
              <a:rPr lang="nl-NL" dirty="0"/>
              <a:t>De RES aanpak </a:t>
            </a:r>
          </a:p>
        </p:txBody>
      </p:sp>
      <p:sp>
        <p:nvSpPr>
          <p:cNvPr id="3" name="Rechthoek 2">
            <a:extLst>
              <a:ext uri="{FF2B5EF4-FFF2-40B4-BE49-F238E27FC236}">
                <a16:creationId xmlns:a16="http://schemas.microsoft.com/office/drawing/2014/main" id="{B5CC0BC0-8787-4723-8CA7-0B7079795FE6}"/>
              </a:ext>
            </a:extLst>
          </p:cNvPr>
          <p:cNvSpPr/>
          <p:nvPr/>
        </p:nvSpPr>
        <p:spPr>
          <a:xfrm>
            <a:off x="347522" y="993437"/>
            <a:ext cx="6096000" cy="523220"/>
          </a:xfrm>
          <a:prstGeom prst="rect">
            <a:avLst/>
          </a:prstGeom>
        </p:spPr>
        <p:txBody>
          <a:bodyPr>
            <a:spAutoFit/>
          </a:bodyPr>
          <a:lstStyle/>
          <a:p>
            <a:pPr algn="just"/>
            <a:r>
              <a:rPr lang="nl-NL" sz="2800" b="1" dirty="0">
                <a:solidFill>
                  <a:schemeClr val="tx1">
                    <a:lumMod val="50000"/>
                  </a:schemeClr>
                </a:solidFill>
                <a:latin typeface="Roboto Slab" panose="020B0604020202020204" charset="0"/>
              </a:rPr>
              <a:t>Leidende principes:</a:t>
            </a:r>
            <a:endParaRPr lang="nl-NL" sz="2800" dirty="0">
              <a:solidFill>
                <a:schemeClr val="tx1">
                  <a:lumMod val="50000"/>
                </a:schemeClr>
              </a:solidFill>
            </a:endParaRPr>
          </a:p>
        </p:txBody>
      </p:sp>
      <p:sp>
        <p:nvSpPr>
          <p:cNvPr id="4" name="Rechthoek 3">
            <a:extLst>
              <a:ext uri="{FF2B5EF4-FFF2-40B4-BE49-F238E27FC236}">
                <a16:creationId xmlns:a16="http://schemas.microsoft.com/office/drawing/2014/main" id="{CCBD6EBC-306C-43FD-97FD-C2128207B1C3}"/>
              </a:ext>
            </a:extLst>
          </p:cNvPr>
          <p:cNvSpPr/>
          <p:nvPr/>
        </p:nvSpPr>
        <p:spPr>
          <a:xfrm>
            <a:off x="347522" y="1894906"/>
            <a:ext cx="6312770" cy="3596882"/>
          </a:xfrm>
          <a:prstGeom prst="rect">
            <a:avLst/>
          </a:prstGeom>
          <a:ln>
            <a:solidFill>
              <a:schemeClr val="tx1"/>
            </a:solidFill>
          </a:ln>
        </p:spPr>
        <p:txBody>
          <a:bodyPr wrap="square">
            <a:spAutoFit/>
          </a:bodyPr>
          <a:lstStyle/>
          <a:p>
            <a:pPr marL="358775" indent="-358775">
              <a:lnSpc>
                <a:spcPct val="90000"/>
              </a:lnSpc>
              <a:spcBef>
                <a:spcPts val="500"/>
              </a:spcBef>
              <a:buClr>
                <a:schemeClr val="tx1"/>
              </a:buClr>
              <a:buFont typeface="+mj-lt"/>
              <a:buAutoNum type="arabicPeriod"/>
            </a:pPr>
            <a:r>
              <a:rPr lang="nl-NL" sz="2400" b="1" dirty="0">
                <a:solidFill>
                  <a:schemeClr val="tx1">
                    <a:lumMod val="50000"/>
                  </a:schemeClr>
                </a:solidFill>
                <a:cs typeface="Arial" panose="020B0604020202020204" pitchFamily="34" charset="0"/>
              </a:rPr>
              <a:t>Een toekomstgerichte strategisch visie</a:t>
            </a:r>
          </a:p>
          <a:p>
            <a:pPr marL="358775" indent="-358775">
              <a:lnSpc>
                <a:spcPct val="90000"/>
              </a:lnSpc>
              <a:spcBef>
                <a:spcPts val="500"/>
              </a:spcBef>
              <a:buClr>
                <a:schemeClr val="tx1"/>
              </a:buClr>
              <a:buFont typeface="+mj-lt"/>
              <a:buAutoNum type="arabicPeriod"/>
            </a:pPr>
            <a:endParaRPr lang="nl-NL" sz="1200" b="1" dirty="0">
              <a:solidFill>
                <a:schemeClr val="tx1">
                  <a:lumMod val="50000"/>
                </a:schemeClr>
              </a:solidFill>
              <a:cs typeface="Arial" panose="020B0604020202020204" pitchFamily="34" charset="0"/>
            </a:endParaRPr>
          </a:p>
          <a:p>
            <a:pPr marL="358775" indent="-358775">
              <a:lnSpc>
                <a:spcPct val="90000"/>
              </a:lnSpc>
              <a:spcBef>
                <a:spcPts val="500"/>
              </a:spcBef>
              <a:buClr>
                <a:schemeClr val="tx1"/>
              </a:buClr>
              <a:buFont typeface="+mj-lt"/>
              <a:buAutoNum type="arabicPeriod"/>
            </a:pPr>
            <a:r>
              <a:rPr lang="nl-NL" sz="2400" b="1" dirty="0">
                <a:solidFill>
                  <a:schemeClr val="tx1">
                    <a:lumMod val="50000"/>
                  </a:schemeClr>
                </a:solidFill>
                <a:cs typeface="Arial" panose="020B0604020202020204" pitchFamily="34" charset="0"/>
              </a:rPr>
              <a:t>Een gezamenlijke opgave en iedereen draagt bij</a:t>
            </a:r>
          </a:p>
          <a:p>
            <a:pPr marL="358775" indent="-358775">
              <a:lnSpc>
                <a:spcPct val="90000"/>
              </a:lnSpc>
              <a:spcBef>
                <a:spcPts val="500"/>
              </a:spcBef>
              <a:buClr>
                <a:schemeClr val="tx1"/>
              </a:buClr>
              <a:buFont typeface="+mj-lt"/>
              <a:buAutoNum type="arabicPeriod"/>
            </a:pPr>
            <a:endParaRPr lang="nl-NL" sz="1200" b="1" dirty="0">
              <a:solidFill>
                <a:schemeClr val="tx1">
                  <a:lumMod val="50000"/>
                </a:schemeClr>
              </a:solidFill>
              <a:cs typeface="Arial" panose="020B0604020202020204" pitchFamily="34" charset="0"/>
            </a:endParaRPr>
          </a:p>
          <a:p>
            <a:pPr marL="358775" indent="-358775">
              <a:lnSpc>
                <a:spcPct val="90000"/>
              </a:lnSpc>
              <a:spcBef>
                <a:spcPts val="500"/>
              </a:spcBef>
              <a:buClr>
                <a:schemeClr val="tx1"/>
              </a:buClr>
              <a:buFont typeface="+mj-lt"/>
              <a:buAutoNum type="arabicPeriod"/>
            </a:pPr>
            <a:r>
              <a:rPr lang="nl-NL" sz="2400" b="1" dirty="0">
                <a:solidFill>
                  <a:schemeClr val="tx1">
                    <a:lumMod val="50000"/>
                  </a:schemeClr>
                </a:solidFill>
                <a:cs typeface="Arial" panose="020B0604020202020204" pitchFamily="34" charset="0"/>
              </a:rPr>
              <a:t>Focus op maximaal behouden van ruimtelijke kwaliteit</a:t>
            </a:r>
          </a:p>
          <a:p>
            <a:pPr marL="358775" indent="-358775">
              <a:lnSpc>
                <a:spcPct val="90000"/>
              </a:lnSpc>
              <a:spcBef>
                <a:spcPts val="500"/>
              </a:spcBef>
              <a:buClr>
                <a:schemeClr val="tx1"/>
              </a:buClr>
              <a:buFont typeface="+mj-lt"/>
              <a:buAutoNum type="arabicPeriod"/>
            </a:pPr>
            <a:endParaRPr lang="nl-NL" sz="1200" b="1" dirty="0">
              <a:solidFill>
                <a:schemeClr val="tx1">
                  <a:lumMod val="50000"/>
                </a:schemeClr>
              </a:solidFill>
              <a:cs typeface="Arial" panose="020B0604020202020204" pitchFamily="34" charset="0"/>
            </a:endParaRPr>
          </a:p>
          <a:p>
            <a:pPr marL="358775" indent="-358775">
              <a:lnSpc>
                <a:spcPct val="90000"/>
              </a:lnSpc>
              <a:spcBef>
                <a:spcPts val="500"/>
              </a:spcBef>
              <a:buClr>
                <a:schemeClr val="tx1"/>
              </a:buClr>
              <a:buFont typeface="+mj-lt"/>
              <a:buAutoNum type="arabicPeriod"/>
            </a:pPr>
            <a:r>
              <a:rPr lang="nl-NL" sz="2400" b="1" dirty="0">
                <a:solidFill>
                  <a:schemeClr val="tx1">
                    <a:lumMod val="50000"/>
                  </a:schemeClr>
                </a:solidFill>
                <a:cs typeface="Arial" panose="020B0604020202020204" pitchFamily="34" charset="0"/>
              </a:rPr>
              <a:t>De energietransitie als kans voor de regio</a:t>
            </a:r>
          </a:p>
          <a:p>
            <a:pPr marL="358775" indent="-358775">
              <a:lnSpc>
                <a:spcPct val="90000"/>
              </a:lnSpc>
              <a:spcBef>
                <a:spcPts val="500"/>
              </a:spcBef>
              <a:buClr>
                <a:schemeClr val="tx1"/>
              </a:buClr>
              <a:buFont typeface="+mj-lt"/>
              <a:buAutoNum type="arabicPeriod"/>
            </a:pPr>
            <a:endParaRPr lang="nl-NL" sz="1200" b="1" dirty="0">
              <a:solidFill>
                <a:schemeClr val="tx1">
                  <a:lumMod val="50000"/>
                </a:schemeClr>
              </a:solidFill>
              <a:cs typeface="Arial" panose="020B0604020202020204" pitchFamily="34" charset="0"/>
            </a:endParaRPr>
          </a:p>
          <a:p>
            <a:pPr marL="358775" indent="-358775">
              <a:lnSpc>
                <a:spcPct val="90000"/>
              </a:lnSpc>
              <a:spcBef>
                <a:spcPts val="500"/>
              </a:spcBef>
              <a:buClr>
                <a:schemeClr val="tx1"/>
              </a:buClr>
              <a:buFont typeface="+mj-lt"/>
              <a:buAutoNum type="arabicPeriod"/>
            </a:pPr>
            <a:r>
              <a:rPr lang="nl-NL" sz="2400" b="1" dirty="0">
                <a:solidFill>
                  <a:schemeClr val="tx1">
                    <a:lumMod val="50000"/>
                  </a:schemeClr>
                </a:solidFill>
                <a:cs typeface="Arial" panose="020B0604020202020204" pitchFamily="34" charset="0"/>
              </a:rPr>
              <a:t>Eerst elkaar vertrouwen en toelaten, dit staat centraal </a:t>
            </a:r>
          </a:p>
        </p:txBody>
      </p:sp>
      <p:sp>
        <p:nvSpPr>
          <p:cNvPr id="19" name="Rechthoek 18">
            <a:extLst>
              <a:ext uri="{FF2B5EF4-FFF2-40B4-BE49-F238E27FC236}">
                <a16:creationId xmlns:a16="http://schemas.microsoft.com/office/drawing/2014/main" id="{00A1E5F5-8622-4B08-A58F-74E0E22CDF15}"/>
              </a:ext>
            </a:extLst>
          </p:cNvPr>
          <p:cNvSpPr/>
          <p:nvPr/>
        </p:nvSpPr>
        <p:spPr>
          <a:xfrm>
            <a:off x="7156028" y="1048602"/>
            <a:ext cx="4364311" cy="523220"/>
          </a:xfrm>
          <a:prstGeom prst="rect">
            <a:avLst/>
          </a:prstGeom>
        </p:spPr>
        <p:txBody>
          <a:bodyPr wrap="square">
            <a:spAutoFit/>
          </a:bodyPr>
          <a:lstStyle/>
          <a:p>
            <a:r>
              <a:rPr lang="nl-NL" sz="2800" b="1" dirty="0">
                <a:solidFill>
                  <a:schemeClr val="tx1">
                    <a:lumMod val="50000"/>
                  </a:schemeClr>
                </a:solidFill>
                <a:latin typeface="Roboto Slab" panose="020B0604020202020204" charset="0"/>
              </a:rPr>
              <a:t>Afwegingskaders:</a:t>
            </a:r>
            <a:endParaRPr lang="nl-NL" sz="2800" dirty="0">
              <a:solidFill>
                <a:schemeClr val="tx1">
                  <a:lumMod val="50000"/>
                </a:schemeClr>
              </a:solidFill>
            </a:endParaRPr>
          </a:p>
        </p:txBody>
      </p:sp>
      <p:sp>
        <p:nvSpPr>
          <p:cNvPr id="5" name="Tekstvak 4">
            <a:extLst>
              <a:ext uri="{FF2B5EF4-FFF2-40B4-BE49-F238E27FC236}">
                <a16:creationId xmlns:a16="http://schemas.microsoft.com/office/drawing/2014/main" id="{F6BCDE31-968E-0AEC-13FF-0A615B156BA2}"/>
              </a:ext>
            </a:extLst>
          </p:cNvPr>
          <p:cNvSpPr txBox="1"/>
          <p:nvPr/>
        </p:nvSpPr>
        <p:spPr>
          <a:xfrm>
            <a:off x="7156029" y="1886694"/>
            <a:ext cx="4941236" cy="1918474"/>
          </a:xfrm>
          <a:prstGeom prst="rect">
            <a:avLst/>
          </a:prstGeom>
          <a:noFill/>
          <a:ln>
            <a:solidFill>
              <a:schemeClr val="tx1"/>
            </a:solidFill>
          </a:ln>
        </p:spPr>
        <p:txBody>
          <a:bodyPr wrap="square" lIns="0" tIns="0" rIns="0" bIns="0" rtlCol="0">
            <a:spAutoFit/>
          </a:bodyPr>
          <a:lstStyle/>
          <a:p>
            <a:pPr marL="444500" indent="-358775">
              <a:lnSpc>
                <a:spcPct val="90000"/>
              </a:lnSpc>
              <a:spcBef>
                <a:spcPts val="500"/>
              </a:spcBef>
              <a:buClr>
                <a:schemeClr val="tx1"/>
              </a:buClr>
              <a:buFont typeface="+mj-lt"/>
              <a:buAutoNum type="arabicPeriod"/>
            </a:pPr>
            <a:r>
              <a:rPr lang="nl-NL" sz="2400" b="1" dirty="0">
                <a:solidFill>
                  <a:schemeClr val="tx1">
                    <a:lumMod val="50000"/>
                  </a:schemeClr>
                </a:solidFill>
                <a:cs typeface="Arial" panose="020B0604020202020204" pitchFamily="34" charset="0"/>
              </a:rPr>
              <a:t>Kwantiteit</a:t>
            </a:r>
          </a:p>
          <a:p>
            <a:pPr marL="444500" indent="-358775">
              <a:lnSpc>
                <a:spcPct val="90000"/>
              </a:lnSpc>
              <a:spcBef>
                <a:spcPts val="500"/>
              </a:spcBef>
              <a:buClr>
                <a:schemeClr val="tx1"/>
              </a:buClr>
              <a:buFont typeface="+mj-lt"/>
              <a:buAutoNum type="arabicPeriod"/>
            </a:pPr>
            <a:r>
              <a:rPr lang="nl-NL" sz="2400" b="1" dirty="0">
                <a:solidFill>
                  <a:schemeClr val="tx1">
                    <a:lumMod val="50000"/>
                  </a:schemeClr>
                </a:solidFill>
                <a:cs typeface="Arial" panose="020B0604020202020204" pitchFamily="34" charset="0"/>
              </a:rPr>
              <a:t>Systeemefficiëntie</a:t>
            </a:r>
          </a:p>
          <a:p>
            <a:pPr marL="444500" indent="-358775">
              <a:lnSpc>
                <a:spcPct val="90000"/>
              </a:lnSpc>
              <a:spcBef>
                <a:spcPts val="500"/>
              </a:spcBef>
              <a:buClr>
                <a:schemeClr val="tx1"/>
              </a:buClr>
              <a:buFont typeface="+mj-lt"/>
              <a:buAutoNum type="arabicPeriod"/>
            </a:pPr>
            <a:r>
              <a:rPr lang="nl-NL" sz="2400" b="1" dirty="0">
                <a:solidFill>
                  <a:schemeClr val="tx1">
                    <a:lumMod val="50000"/>
                  </a:schemeClr>
                </a:solidFill>
                <a:cs typeface="Arial" panose="020B0604020202020204" pitchFamily="34" charset="0"/>
              </a:rPr>
              <a:t>Ruimtegebruik</a:t>
            </a:r>
          </a:p>
          <a:p>
            <a:pPr marL="444500" indent="-358775">
              <a:lnSpc>
                <a:spcPct val="90000"/>
              </a:lnSpc>
              <a:spcBef>
                <a:spcPts val="500"/>
              </a:spcBef>
              <a:buClr>
                <a:schemeClr val="tx1"/>
              </a:buClr>
              <a:buFont typeface="+mj-lt"/>
              <a:buAutoNum type="arabicPeriod"/>
            </a:pPr>
            <a:r>
              <a:rPr lang="nl-NL" sz="2400" b="1" dirty="0">
                <a:solidFill>
                  <a:schemeClr val="tx1">
                    <a:lumMod val="50000"/>
                  </a:schemeClr>
                </a:solidFill>
                <a:cs typeface="Arial" panose="020B0604020202020204" pitchFamily="34" charset="0"/>
              </a:rPr>
              <a:t>Maatschappelijk en bestuurlijk </a:t>
            </a:r>
          </a:p>
          <a:p>
            <a:pPr marL="444500" indent="-358775">
              <a:lnSpc>
                <a:spcPct val="90000"/>
              </a:lnSpc>
              <a:spcBef>
                <a:spcPts val="500"/>
              </a:spcBef>
              <a:buClr>
                <a:schemeClr val="tx1"/>
              </a:buClr>
              <a:tabLst>
                <a:tab pos="444500" algn="l"/>
              </a:tabLst>
            </a:pPr>
            <a:r>
              <a:rPr lang="nl-NL" sz="2400" b="1" dirty="0">
                <a:solidFill>
                  <a:schemeClr val="tx1">
                    <a:lumMod val="50000"/>
                  </a:schemeClr>
                </a:solidFill>
                <a:cs typeface="Arial" panose="020B0604020202020204" pitchFamily="34" charset="0"/>
              </a:rPr>
              <a:t>	draagvlak</a:t>
            </a:r>
          </a:p>
        </p:txBody>
      </p:sp>
    </p:spTree>
    <p:extLst>
      <p:ext uri="{BB962C8B-B14F-4D97-AF65-F5344CB8AC3E}">
        <p14:creationId xmlns:p14="http://schemas.microsoft.com/office/powerpoint/2010/main" val="3753381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51BF2B-A00A-5442-9C9B-5FEB9765EF33}"/>
              </a:ext>
            </a:extLst>
          </p:cNvPr>
          <p:cNvSpPr>
            <a:spLocks noGrp="1"/>
          </p:cNvSpPr>
          <p:nvPr>
            <p:ph type="title"/>
          </p:nvPr>
        </p:nvSpPr>
        <p:spPr/>
        <p:txBody>
          <a:bodyPr/>
          <a:lstStyle/>
          <a:p>
            <a:r>
              <a:rPr lang="nl-NL" dirty="0"/>
              <a:t>Duurzame opwek (Zon en Wind)</a:t>
            </a:r>
          </a:p>
        </p:txBody>
      </p:sp>
      <p:pic>
        <p:nvPicPr>
          <p:cNvPr id="3" name="Afbeelding 2">
            <a:extLst>
              <a:ext uri="{FF2B5EF4-FFF2-40B4-BE49-F238E27FC236}">
                <a16:creationId xmlns:a16="http://schemas.microsoft.com/office/drawing/2014/main" id="{8482128B-C4ED-6744-B240-6C27C7AED07F}"/>
              </a:ext>
            </a:extLst>
          </p:cNvPr>
          <p:cNvPicPr>
            <a:picLocks noChangeAspect="1"/>
          </p:cNvPicPr>
          <p:nvPr/>
        </p:nvPicPr>
        <p:blipFill rotWithShape="1">
          <a:blip r:embed="rId3"/>
          <a:srcRect l="4315" t="6740" b="7478"/>
          <a:stretch/>
        </p:blipFill>
        <p:spPr>
          <a:xfrm>
            <a:off x="87931" y="1120795"/>
            <a:ext cx="3177069" cy="1608523"/>
          </a:xfrm>
          <a:prstGeom prst="rect">
            <a:avLst/>
          </a:prstGeom>
        </p:spPr>
      </p:pic>
      <p:pic>
        <p:nvPicPr>
          <p:cNvPr id="4" name="Afbeelding 3">
            <a:extLst>
              <a:ext uri="{FF2B5EF4-FFF2-40B4-BE49-F238E27FC236}">
                <a16:creationId xmlns:a16="http://schemas.microsoft.com/office/drawing/2014/main" id="{A9274CD6-77A4-0542-A10E-339A4872668C}"/>
              </a:ext>
            </a:extLst>
          </p:cNvPr>
          <p:cNvPicPr>
            <a:picLocks noChangeAspect="1"/>
          </p:cNvPicPr>
          <p:nvPr/>
        </p:nvPicPr>
        <p:blipFill rotWithShape="1">
          <a:blip r:embed="rId4"/>
          <a:srcRect t="6741" r="1416" b="7477"/>
          <a:stretch/>
        </p:blipFill>
        <p:spPr>
          <a:xfrm>
            <a:off x="3083656" y="1120795"/>
            <a:ext cx="9108344" cy="1608523"/>
          </a:xfrm>
          <a:prstGeom prst="rect">
            <a:avLst/>
          </a:prstGeom>
        </p:spPr>
      </p:pic>
      <p:sp>
        <p:nvSpPr>
          <p:cNvPr id="9" name="Rechthoek 8">
            <a:extLst>
              <a:ext uri="{FF2B5EF4-FFF2-40B4-BE49-F238E27FC236}">
                <a16:creationId xmlns:a16="http://schemas.microsoft.com/office/drawing/2014/main" id="{0C216AA9-CEC7-AC49-AE66-46649C6D32B8}"/>
              </a:ext>
            </a:extLst>
          </p:cNvPr>
          <p:cNvSpPr/>
          <p:nvPr/>
        </p:nvSpPr>
        <p:spPr>
          <a:xfrm>
            <a:off x="439585" y="2899586"/>
            <a:ext cx="11534111" cy="2718693"/>
          </a:xfrm>
          <a:prstGeom prst="rect">
            <a:avLst/>
          </a:prstGeom>
        </p:spPr>
        <p:txBody>
          <a:bodyPr wrap="square">
            <a:spAutoFit/>
          </a:bodyPr>
          <a:lstStyle/>
          <a:p>
            <a:r>
              <a:rPr lang="nl-NL" sz="2800" b="1" dirty="0">
                <a:solidFill>
                  <a:schemeClr val="tx1">
                    <a:lumMod val="50000"/>
                  </a:schemeClr>
                </a:solidFill>
                <a:latin typeface="+mj-lt"/>
                <a:ea typeface="Roboto Slab Light" pitchFamily="2" charset="0"/>
              </a:rPr>
              <a:t>De zoekgebieden in de RES zijn een combinatie van:</a:t>
            </a:r>
          </a:p>
          <a:p>
            <a:pPr marL="180975" indent="-201613">
              <a:lnSpc>
                <a:spcPct val="90000"/>
              </a:lnSpc>
              <a:spcBef>
                <a:spcPts val="500"/>
              </a:spcBef>
              <a:buClr>
                <a:schemeClr val="accent3"/>
              </a:buClr>
              <a:buFont typeface="Arial" panose="020B0604020202020204" pitchFamily="34" charset="0"/>
              <a:buChar char="•"/>
            </a:pPr>
            <a:r>
              <a:rPr lang="nl-NL" sz="2800" dirty="0">
                <a:solidFill>
                  <a:schemeClr val="tx1">
                    <a:lumMod val="50000"/>
                  </a:schemeClr>
                </a:solidFill>
                <a:latin typeface="+mj-lt"/>
                <a:ea typeface="Tahoma" panose="020B0604030504040204" pitchFamily="34" charset="0"/>
                <a:cs typeface="Arial" panose="020B0604020202020204" pitchFamily="34" charset="0"/>
              </a:rPr>
              <a:t>Wat past binnen ons landschap ?</a:t>
            </a:r>
          </a:p>
          <a:p>
            <a:pPr marL="180975" indent="-201613">
              <a:lnSpc>
                <a:spcPct val="90000"/>
              </a:lnSpc>
              <a:spcBef>
                <a:spcPts val="500"/>
              </a:spcBef>
              <a:buClr>
                <a:schemeClr val="accent3"/>
              </a:buClr>
              <a:buFont typeface="Arial" panose="020B0604020202020204" pitchFamily="34" charset="0"/>
              <a:buChar char="•"/>
            </a:pPr>
            <a:r>
              <a:rPr lang="nl-NL" sz="2800" dirty="0">
                <a:solidFill>
                  <a:schemeClr val="tx1">
                    <a:lumMod val="50000"/>
                  </a:schemeClr>
                </a:solidFill>
                <a:latin typeface="+mj-lt"/>
                <a:ea typeface="Tahoma" panose="020B0604030504040204" pitchFamily="34" charset="0"/>
                <a:cs typeface="Arial" panose="020B0604020202020204" pitchFamily="34" charset="0"/>
              </a:rPr>
              <a:t>Waar zijn kansen voor koppeling met andere opgaven ?</a:t>
            </a:r>
          </a:p>
          <a:p>
            <a:pPr marL="180975" indent="-201613">
              <a:lnSpc>
                <a:spcPct val="90000"/>
              </a:lnSpc>
              <a:spcBef>
                <a:spcPts val="500"/>
              </a:spcBef>
              <a:buClr>
                <a:schemeClr val="accent3"/>
              </a:buClr>
              <a:buFont typeface="Arial" panose="020B0604020202020204" pitchFamily="34" charset="0"/>
              <a:buChar char="•"/>
            </a:pPr>
            <a:r>
              <a:rPr lang="nl-NL" sz="2800" dirty="0">
                <a:solidFill>
                  <a:schemeClr val="tx1">
                    <a:lumMod val="50000"/>
                  </a:schemeClr>
                </a:solidFill>
                <a:latin typeface="+mj-lt"/>
                <a:ea typeface="Tahoma" panose="020B0604030504040204" pitchFamily="34" charset="0"/>
                <a:cs typeface="Arial" panose="020B0604020202020204" pitchFamily="34" charset="0"/>
              </a:rPr>
              <a:t>Wat is er mogelijk binnen wetgeving ?</a:t>
            </a:r>
          </a:p>
          <a:p>
            <a:pPr marL="180975" indent="-201613">
              <a:lnSpc>
                <a:spcPct val="90000"/>
              </a:lnSpc>
              <a:spcBef>
                <a:spcPts val="500"/>
              </a:spcBef>
              <a:buClr>
                <a:schemeClr val="accent3"/>
              </a:buClr>
              <a:buFont typeface="Arial" panose="020B0604020202020204" pitchFamily="34" charset="0"/>
              <a:buChar char="•"/>
            </a:pPr>
            <a:r>
              <a:rPr lang="nl-NL" sz="2800" dirty="0">
                <a:solidFill>
                  <a:schemeClr val="tx1">
                    <a:lumMod val="50000"/>
                  </a:schemeClr>
                </a:solidFill>
                <a:latin typeface="+mj-lt"/>
                <a:ea typeface="Tahoma" panose="020B0604030504040204" pitchFamily="34" charset="0"/>
                <a:cs typeface="Arial" panose="020B0604020202020204" pitchFamily="34" charset="0"/>
              </a:rPr>
              <a:t>Milieu Effect Rapportage, wat zijn de effecten (plussen en minnen) op iedere streek ?</a:t>
            </a:r>
          </a:p>
        </p:txBody>
      </p:sp>
    </p:spTree>
    <p:extLst>
      <p:ext uri="{BB962C8B-B14F-4D97-AF65-F5344CB8AC3E}">
        <p14:creationId xmlns:p14="http://schemas.microsoft.com/office/powerpoint/2010/main" val="1690444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60A429F-0617-54F2-2080-B7ED73A6B051}"/>
              </a:ext>
            </a:extLst>
          </p:cNvPr>
          <p:cNvPicPr>
            <a:picLocks noChangeAspect="1"/>
          </p:cNvPicPr>
          <p:nvPr/>
        </p:nvPicPr>
        <p:blipFill>
          <a:blip r:embed="rId2"/>
          <a:stretch>
            <a:fillRect/>
          </a:stretch>
        </p:blipFill>
        <p:spPr>
          <a:xfrm>
            <a:off x="105348" y="2811045"/>
            <a:ext cx="6506122" cy="2552460"/>
          </a:xfrm>
          <a:prstGeom prst="rect">
            <a:avLst/>
          </a:prstGeom>
        </p:spPr>
      </p:pic>
      <p:pic>
        <p:nvPicPr>
          <p:cNvPr id="8" name="Afbeelding 7">
            <a:extLst>
              <a:ext uri="{FF2B5EF4-FFF2-40B4-BE49-F238E27FC236}">
                <a16:creationId xmlns:a16="http://schemas.microsoft.com/office/drawing/2014/main" id="{5BD396D8-CBEB-BEFB-E4B0-6A99F3A7941A}"/>
              </a:ext>
            </a:extLst>
          </p:cNvPr>
          <p:cNvPicPr>
            <a:picLocks noChangeAspect="1"/>
          </p:cNvPicPr>
          <p:nvPr/>
        </p:nvPicPr>
        <p:blipFill>
          <a:blip r:embed="rId3"/>
          <a:stretch>
            <a:fillRect/>
          </a:stretch>
        </p:blipFill>
        <p:spPr>
          <a:xfrm>
            <a:off x="467032" y="5455718"/>
            <a:ext cx="5822072" cy="673135"/>
          </a:xfrm>
          <a:prstGeom prst="rect">
            <a:avLst/>
          </a:prstGeom>
        </p:spPr>
      </p:pic>
      <p:pic>
        <p:nvPicPr>
          <p:cNvPr id="10" name="Afbeelding 9">
            <a:extLst>
              <a:ext uri="{FF2B5EF4-FFF2-40B4-BE49-F238E27FC236}">
                <a16:creationId xmlns:a16="http://schemas.microsoft.com/office/drawing/2014/main" id="{7A9371E5-22C0-8485-F6C4-3A9100A6A7A3}"/>
              </a:ext>
            </a:extLst>
          </p:cNvPr>
          <p:cNvPicPr>
            <a:picLocks noChangeAspect="1"/>
          </p:cNvPicPr>
          <p:nvPr/>
        </p:nvPicPr>
        <p:blipFill>
          <a:blip r:embed="rId4"/>
          <a:stretch>
            <a:fillRect/>
          </a:stretch>
        </p:blipFill>
        <p:spPr>
          <a:xfrm>
            <a:off x="6289104" y="38014"/>
            <a:ext cx="5837251" cy="2552460"/>
          </a:xfrm>
          <a:prstGeom prst="rect">
            <a:avLst/>
          </a:prstGeom>
        </p:spPr>
      </p:pic>
      <p:pic>
        <p:nvPicPr>
          <p:cNvPr id="9" name="Afbeelding 8">
            <a:extLst>
              <a:ext uri="{FF2B5EF4-FFF2-40B4-BE49-F238E27FC236}">
                <a16:creationId xmlns:a16="http://schemas.microsoft.com/office/drawing/2014/main" id="{F99343C5-37A0-3F1F-A122-200C5A2B4DB0}"/>
              </a:ext>
            </a:extLst>
          </p:cNvPr>
          <p:cNvPicPr>
            <a:picLocks noChangeAspect="1"/>
          </p:cNvPicPr>
          <p:nvPr/>
        </p:nvPicPr>
        <p:blipFill>
          <a:blip r:embed="rId5"/>
          <a:stretch>
            <a:fillRect/>
          </a:stretch>
        </p:blipFill>
        <p:spPr>
          <a:xfrm>
            <a:off x="6391752" y="2602575"/>
            <a:ext cx="5694900" cy="882695"/>
          </a:xfrm>
          <a:prstGeom prst="rect">
            <a:avLst/>
          </a:prstGeom>
        </p:spPr>
      </p:pic>
      <p:sp>
        <p:nvSpPr>
          <p:cNvPr id="2" name="Tekstvak 1">
            <a:extLst>
              <a:ext uri="{FF2B5EF4-FFF2-40B4-BE49-F238E27FC236}">
                <a16:creationId xmlns:a16="http://schemas.microsoft.com/office/drawing/2014/main" id="{29F95996-AE0C-BB89-29B4-B234A225273F}"/>
              </a:ext>
            </a:extLst>
          </p:cNvPr>
          <p:cNvSpPr txBox="1"/>
          <p:nvPr/>
        </p:nvSpPr>
        <p:spPr>
          <a:xfrm>
            <a:off x="467033" y="609600"/>
            <a:ext cx="5095568" cy="861774"/>
          </a:xfrm>
          <a:prstGeom prst="rect">
            <a:avLst/>
          </a:prstGeom>
          <a:noFill/>
          <a:ln>
            <a:solidFill>
              <a:schemeClr val="tx1"/>
            </a:solidFill>
          </a:ln>
        </p:spPr>
        <p:txBody>
          <a:bodyPr wrap="square" lIns="0" tIns="0" rIns="0" bIns="0" rtlCol="0">
            <a:spAutoFit/>
          </a:bodyPr>
          <a:lstStyle/>
          <a:p>
            <a:pPr algn="l"/>
            <a:r>
              <a:rPr lang="nl-NL" sz="2800" b="1" dirty="0">
                <a:solidFill>
                  <a:schemeClr val="tx2">
                    <a:lumMod val="50000"/>
                  </a:schemeClr>
                </a:solidFill>
              </a:rPr>
              <a:t>Afwegingskaders en toetsing bij de </a:t>
            </a:r>
          </a:p>
          <a:p>
            <a:pPr algn="l"/>
            <a:r>
              <a:rPr lang="nl-NL" sz="2800" b="1" dirty="0">
                <a:solidFill>
                  <a:schemeClr val="tx2">
                    <a:lumMod val="50000"/>
                  </a:schemeClr>
                </a:solidFill>
              </a:rPr>
              <a:t>Milieu Effect Rapportage</a:t>
            </a:r>
          </a:p>
        </p:txBody>
      </p:sp>
      <p:sp>
        <p:nvSpPr>
          <p:cNvPr id="3" name="Tekstvak 2">
            <a:extLst>
              <a:ext uri="{FF2B5EF4-FFF2-40B4-BE49-F238E27FC236}">
                <a16:creationId xmlns:a16="http://schemas.microsoft.com/office/drawing/2014/main" id="{88002692-69AA-36AF-2705-F1B977BCD640}"/>
              </a:ext>
            </a:extLst>
          </p:cNvPr>
          <p:cNvSpPr txBox="1"/>
          <p:nvPr/>
        </p:nvSpPr>
        <p:spPr>
          <a:xfrm>
            <a:off x="1270000" y="2349500"/>
            <a:ext cx="2565400" cy="369332"/>
          </a:xfrm>
          <a:prstGeom prst="rect">
            <a:avLst/>
          </a:prstGeom>
          <a:noFill/>
        </p:spPr>
        <p:txBody>
          <a:bodyPr wrap="square" lIns="0" tIns="0" rIns="0" bIns="0" rtlCol="0">
            <a:spAutoFit/>
          </a:bodyPr>
          <a:lstStyle/>
          <a:p>
            <a:pPr algn="l"/>
            <a:r>
              <a:rPr lang="nl-NL" sz="2400" b="1" dirty="0">
                <a:solidFill>
                  <a:schemeClr val="tx2">
                    <a:lumMod val="50000"/>
                  </a:schemeClr>
                </a:solidFill>
              </a:rPr>
              <a:t>Windparklocaties</a:t>
            </a:r>
          </a:p>
        </p:txBody>
      </p:sp>
      <p:sp>
        <p:nvSpPr>
          <p:cNvPr id="4" name="Tekstvak 3">
            <a:extLst>
              <a:ext uri="{FF2B5EF4-FFF2-40B4-BE49-F238E27FC236}">
                <a16:creationId xmlns:a16="http://schemas.microsoft.com/office/drawing/2014/main" id="{B490333B-9861-107B-9934-3136D3F17D50}"/>
              </a:ext>
            </a:extLst>
          </p:cNvPr>
          <p:cNvSpPr txBox="1"/>
          <p:nvPr/>
        </p:nvSpPr>
        <p:spPr>
          <a:xfrm>
            <a:off x="4661948" y="1675429"/>
            <a:ext cx="1729804" cy="369332"/>
          </a:xfrm>
          <a:prstGeom prst="rect">
            <a:avLst/>
          </a:prstGeom>
          <a:noFill/>
        </p:spPr>
        <p:txBody>
          <a:bodyPr wrap="square" lIns="0" tIns="0" rIns="0" bIns="0" rtlCol="0">
            <a:spAutoFit/>
          </a:bodyPr>
          <a:lstStyle/>
          <a:p>
            <a:pPr algn="l"/>
            <a:r>
              <a:rPr lang="nl-NL" sz="2400" b="1" dirty="0">
                <a:solidFill>
                  <a:schemeClr val="tx2">
                    <a:lumMod val="50000"/>
                  </a:schemeClr>
                </a:solidFill>
              </a:rPr>
              <a:t>Zonneparken</a:t>
            </a:r>
          </a:p>
        </p:txBody>
      </p:sp>
    </p:spTree>
    <p:extLst>
      <p:ext uri="{BB962C8B-B14F-4D97-AF65-F5344CB8AC3E}">
        <p14:creationId xmlns:p14="http://schemas.microsoft.com/office/powerpoint/2010/main" val="3016606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156E4-A855-471B-8FFE-9FE31334A239}"/>
              </a:ext>
            </a:extLst>
          </p:cNvPr>
          <p:cNvSpPr>
            <a:spLocks noGrp="1"/>
          </p:cNvSpPr>
          <p:nvPr>
            <p:ph type="title"/>
          </p:nvPr>
        </p:nvSpPr>
        <p:spPr>
          <a:xfrm>
            <a:off x="3014505" y="307490"/>
            <a:ext cx="5245240" cy="457686"/>
          </a:xfrm>
          <a:solidFill>
            <a:schemeClr val="accent2"/>
          </a:solidFill>
        </p:spPr>
        <p:txBody>
          <a:bodyPr vert="horz" lIns="0" tIns="28800" rIns="0" bIns="0" rtlCol="0" anchor="ctr">
            <a:noAutofit/>
          </a:bodyPr>
          <a:lstStyle/>
          <a:p>
            <a:r>
              <a:rPr lang="nl-NL" dirty="0"/>
              <a:t>Zienswijzen </a:t>
            </a:r>
            <a:r>
              <a:rPr lang="nl-NL" dirty="0" err="1"/>
              <a:t>vs</a:t>
            </a:r>
            <a:r>
              <a:rPr lang="nl-NL" dirty="0"/>
              <a:t> plan MER</a:t>
            </a:r>
          </a:p>
        </p:txBody>
      </p:sp>
      <p:sp>
        <p:nvSpPr>
          <p:cNvPr id="8" name="Tekstvak 7">
            <a:extLst>
              <a:ext uri="{FF2B5EF4-FFF2-40B4-BE49-F238E27FC236}">
                <a16:creationId xmlns:a16="http://schemas.microsoft.com/office/drawing/2014/main" id="{A524E39A-49C3-4ACC-AFFA-8D591D93C36F}"/>
              </a:ext>
            </a:extLst>
          </p:cNvPr>
          <p:cNvSpPr txBox="1"/>
          <p:nvPr/>
        </p:nvSpPr>
        <p:spPr>
          <a:xfrm>
            <a:off x="8539216" y="2253396"/>
            <a:ext cx="3993876" cy="830997"/>
          </a:xfrm>
          <a:prstGeom prst="rect">
            <a:avLst/>
          </a:prstGeom>
          <a:noFill/>
        </p:spPr>
        <p:txBody>
          <a:bodyPr wrap="square" lIns="0" tIns="0" rIns="0" bIns="0" rtlCol="0">
            <a:spAutoFit/>
          </a:bodyPr>
          <a:lstStyle/>
          <a:p>
            <a:pPr algn="l"/>
            <a:endParaRPr lang="nl-NL" dirty="0"/>
          </a:p>
          <a:p>
            <a:pPr algn="l"/>
            <a:endParaRPr lang="nl-NL" dirty="0"/>
          </a:p>
          <a:p>
            <a:pPr algn="l"/>
            <a:endParaRPr lang="nl-NL" dirty="0">
              <a:highlight>
                <a:srgbClr val="FFFF00"/>
              </a:highlight>
            </a:endParaRPr>
          </a:p>
        </p:txBody>
      </p:sp>
      <p:sp>
        <p:nvSpPr>
          <p:cNvPr id="9" name="Rechthoek 8">
            <a:extLst>
              <a:ext uri="{FF2B5EF4-FFF2-40B4-BE49-F238E27FC236}">
                <a16:creationId xmlns:a16="http://schemas.microsoft.com/office/drawing/2014/main" id="{F1DEEC1D-74EC-419C-AA28-444EADF6E05B}"/>
              </a:ext>
            </a:extLst>
          </p:cNvPr>
          <p:cNvSpPr/>
          <p:nvPr/>
        </p:nvSpPr>
        <p:spPr>
          <a:xfrm>
            <a:off x="189903" y="1076387"/>
            <a:ext cx="1837678" cy="236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2607CFD3-1F33-4223-A60F-86754A075708}"/>
              </a:ext>
            </a:extLst>
          </p:cNvPr>
          <p:cNvSpPr/>
          <p:nvPr/>
        </p:nvSpPr>
        <p:spPr>
          <a:xfrm>
            <a:off x="189903" y="1624445"/>
            <a:ext cx="1549445" cy="1257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a:extLst>
              <a:ext uri="{FF2B5EF4-FFF2-40B4-BE49-F238E27FC236}">
                <a16:creationId xmlns:a16="http://schemas.microsoft.com/office/drawing/2014/main" id="{2CC8682B-6002-4303-BC0D-AADE5390AD8B}"/>
              </a:ext>
            </a:extLst>
          </p:cNvPr>
          <p:cNvPicPr>
            <a:picLocks noChangeAspect="1"/>
          </p:cNvPicPr>
          <p:nvPr/>
        </p:nvPicPr>
        <p:blipFill>
          <a:blip r:embed="rId3"/>
          <a:stretch>
            <a:fillRect/>
          </a:stretch>
        </p:blipFill>
        <p:spPr>
          <a:xfrm>
            <a:off x="305144" y="802906"/>
            <a:ext cx="7838027" cy="5542390"/>
          </a:xfrm>
          <a:prstGeom prst="rect">
            <a:avLst/>
          </a:prstGeom>
        </p:spPr>
      </p:pic>
      <p:sp>
        <p:nvSpPr>
          <p:cNvPr id="13" name="Tekstvak 12">
            <a:extLst>
              <a:ext uri="{FF2B5EF4-FFF2-40B4-BE49-F238E27FC236}">
                <a16:creationId xmlns:a16="http://schemas.microsoft.com/office/drawing/2014/main" id="{6A79CC92-6696-4233-9A31-F7F404211703}"/>
              </a:ext>
            </a:extLst>
          </p:cNvPr>
          <p:cNvSpPr txBox="1"/>
          <p:nvPr/>
        </p:nvSpPr>
        <p:spPr>
          <a:xfrm>
            <a:off x="8198124" y="1006901"/>
            <a:ext cx="3993876" cy="4154984"/>
          </a:xfrm>
          <a:prstGeom prst="rect">
            <a:avLst/>
          </a:prstGeom>
          <a:noFill/>
        </p:spPr>
        <p:txBody>
          <a:bodyPr wrap="square" lIns="0" tIns="0" rIns="0" bIns="0" rtlCol="0">
            <a:spAutoFit/>
          </a:bodyPr>
          <a:lstStyle/>
          <a:p>
            <a:r>
              <a:rPr lang="nl-NL" sz="2400" dirty="0">
                <a:solidFill>
                  <a:srgbClr val="121E2C"/>
                </a:solidFill>
              </a:rPr>
              <a:t>Gele bolletjes in zoekgebieden:</a:t>
            </a:r>
          </a:p>
          <a:p>
            <a:r>
              <a:rPr lang="nl-NL" sz="2400" dirty="0">
                <a:solidFill>
                  <a:srgbClr val="121E2C"/>
                </a:solidFill>
              </a:rPr>
              <a:t>gemeenteraden staan</a:t>
            </a:r>
          </a:p>
          <a:p>
            <a:r>
              <a:rPr lang="nl-NL" sz="2400" dirty="0">
                <a:solidFill>
                  <a:srgbClr val="121E2C"/>
                </a:solidFill>
              </a:rPr>
              <a:t>niet op voorhand negatief</a:t>
            </a:r>
          </a:p>
          <a:p>
            <a:r>
              <a:rPr lang="nl-NL" sz="2400" dirty="0">
                <a:solidFill>
                  <a:srgbClr val="121E2C"/>
                </a:solidFill>
              </a:rPr>
              <a:t>tegenover windturbines</a:t>
            </a:r>
          </a:p>
          <a:p>
            <a:pPr algn="l"/>
            <a:endParaRPr lang="nl-NL" sz="2400" dirty="0">
              <a:solidFill>
                <a:srgbClr val="121E2C"/>
              </a:solidFill>
            </a:endParaRPr>
          </a:p>
          <a:p>
            <a:pPr algn="l"/>
            <a:r>
              <a:rPr lang="nl-NL" sz="2400" dirty="0">
                <a:solidFill>
                  <a:srgbClr val="121E2C"/>
                </a:solidFill>
              </a:rPr>
              <a:t>Geel in zoekgebieden:</a:t>
            </a:r>
          </a:p>
          <a:p>
            <a:r>
              <a:rPr lang="nl-NL" sz="2400" dirty="0">
                <a:solidFill>
                  <a:srgbClr val="121E2C"/>
                </a:solidFill>
              </a:rPr>
              <a:t>gemeenteraden staan</a:t>
            </a:r>
          </a:p>
          <a:p>
            <a:r>
              <a:rPr lang="nl-NL" sz="2400" dirty="0">
                <a:solidFill>
                  <a:srgbClr val="121E2C"/>
                </a:solidFill>
              </a:rPr>
              <a:t>niet op voorhand negatief</a:t>
            </a:r>
          </a:p>
          <a:p>
            <a:r>
              <a:rPr lang="nl-NL" sz="2400" dirty="0">
                <a:solidFill>
                  <a:srgbClr val="121E2C"/>
                </a:solidFill>
              </a:rPr>
              <a:t>tegenover zonnevelden</a:t>
            </a:r>
          </a:p>
          <a:p>
            <a:pPr algn="l"/>
            <a:endParaRPr lang="nl-NL" dirty="0"/>
          </a:p>
          <a:p>
            <a:pPr algn="l"/>
            <a:endParaRPr lang="nl-NL" dirty="0"/>
          </a:p>
          <a:p>
            <a:pPr algn="l"/>
            <a:endParaRPr lang="nl-NL" dirty="0">
              <a:highlight>
                <a:srgbClr val="FFFF00"/>
              </a:highlight>
            </a:endParaRPr>
          </a:p>
        </p:txBody>
      </p:sp>
      <p:sp>
        <p:nvSpPr>
          <p:cNvPr id="3" name="Vermenigvuldigingsteken 2">
            <a:extLst>
              <a:ext uri="{FF2B5EF4-FFF2-40B4-BE49-F238E27FC236}">
                <a16:creationId xmlns:a16="http://schemas.microsoft.com/office/drawing/2014/main" id="{66DCFA2F-6EE5-39A7-BFBE-8524886E81A8}"/>
              </a:ext>
            </a:extLst>
          </p:cNvPr>
          <p:cNvSpPr/>
          <p:nvPr/>
        </p:nvSpPr>
        <p:spPr>
          <a:xfrm>
            <a:off x="4737644" y="3781168"/>
            <a:ext cx="654909" cy="568411"/>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25859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C8875-DDC4-03C8-268A-B70C73DAB46C}"/>
              </a:ext>
            </a:extLst>
          </p:cNvPr>
          <p:cNvSpPr>
            <a:spLocks noGrp="1"/>
          </p:cNvSpPr>
          <p:nvPr>
            <p:ph type="title"/>
          </p:nvPr>
        </p:nvSpPr>
        <p:spPr/>
        <p:txBody>
          <a:bodyPr/>
          <a:lstStyle/>
          <a:p>
            <a:endParaRPr lang="nl-NL"/>
          </a:p>
        </p:txBody>
      </p:sp>
      <p:sp>
        <p:nvSpPr>
          <p:cNvPr id="4" name="Content Placeholder 3">
            <a:extLst>
              <a:ext uri="{FF2B5EF4-FFF2-40B4-BE49-F238E27FC236}">
                <a16:creationId xmlns:a16="http://schemas.microsoft.com/office/drawing/2014/main" id="{02CC0C65-E311-CF7D-04AA-65200B75590A}"/>
              </a:ext>
            </a:extLst>
          </p:cNvPr>
          <p:cNvSpPr>
            <a:spLocks noGrp="1"/>
          </p:cNvSpPr>
          <p:nvPr>
            <p:ph sz="half" idx="2"/>
          </p:nvPr>
        </p:nvSpPr>
        <p:spPr/>
        <p:txBody>
          <a:bodyPr/>
          <a:lstStyle/>
          <a:p>
            <a:endParaRPr lang="nl-NL"/>
          </a:p>
        </p:txBody>
      </p:sp>
      <p:pic>
        <p:nvPicPr>
          <p:cNvPr id="5" name="Afbeelding 7">
            <a:extLst>
              <a:ext uri="{FF2B5EF4-FFF2-40B4-BE49-F238E27FC236}">
                <a16:creationId xmlns:a16="http://schemas.microsoft.com/office/drawing/2014/main" id="{48908BEB-5BC5-59D4-36A9-0254E932E7DE}"/>
              </a:ext>
            </a:extLst>
          </p:cNvPr>
          <p:cNvPicPr>
            <a:picLocks noGrp="1" noChangeAspect="1"/>
          </p:cNvPicPr>
          <p:nvPr>
            <p:ph sz="half" idx="1"/>
          </p:nvPr>
        </p:nvPicPr>
        <p:blipFill>
          <a:blip r:embed="rId2"/>
          <a:stretch>
            <a:fillRect/>
          </a:stretch>
        </p:blipFill>
        <p:spPr>
          <a:xfrm>
            <a:off x="1" y="-2155136"/>
            <a:ext cx="12192000" cy="9022728"/>
          </a:xfrm>
          <a:prstGeom prst="rect">
            <a:avLst/>
          </a:prstGeom>
        </p:spPr>
      </p:pic>
      <p:sp>
        <p:nvSpPr>
          <p:cNvPr id="3" name="Vermenigvuldigingsteken 2">
            <a:extLst>
              <a:ext uri="{FF2B5EF4-FFF2-40B4-BE49-F238E27FC236}">
                <a16:creationId xmlns:a16="http://schemas.microsoft.com/office/drawing/2014/main" id="{BE0C60BC-401F-9513-6EE6-9D2BFA484F97}"/>
              </a:ext>
            </a:extLst>
          </p:cNvPr>
          <p:cNvSpPr/>
          <p:nvPr/>
        </p:nvSpPr>
        <p:spPr>
          <a:xfrm>
            <a:off x="7290344" y="3532178"/>
            <a:ext cx="654909" cy="568411"/>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93463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60A2AB-F18B-FCB4-1120-BA9B30A10906}"/>
              </a:ext>
            </a:extLst>
          </p:cNvPr>
          <p:cNvSpPr>
            <a:spLocks noGrp="1"/>
          </p:cNvSpPr>
          <p:nvPr>
            <p:ph type="title"/>
          </p:nvPr>
        </p:nvSpPr>
        <p:spPr/>
        <p:txBody>
          <a:bodyPr/>
          <a:lstStyle/>
          <a:p>
            <a:r>
              <a:rPr lang="nl-NL" dirty="0"/>
              <a:t>Onduidelijkheid over radarlijnen</a:t>
            </a:r>
          </a:p>
        </p:txBody>
      </p:sp>
      <p:pic>
        <p:nvPicPr>
          <p:cNvPr id="4" name="Tijdelijke aanduiding voor inhoud 3" descr="Afbeelding met kaart&#10;&#10;Automatisch gegenereerde beschrijving">
            <a:extLst>
              <a:ext uri="{FF2B5EF4-FFF2-40B4-BE49-F238E27FC236}">
                <a16:creationId xmlns:a16="http://schemas.microsoft.com/office/drawing/2014/main" id="{4346A145-AE57-8478-D89F-4DAD9D65170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1279" y="927340"/>
            <a:ext cx="5977935" cy="4406660"/>
          </a:xfrm>
          <a:prstGeom prst="rect">
            <a:avLst/>
          </a:prstGeom>
        </p:spPr>
      </p:pic>
      <p:sp>
        <p:nvSpPr>
          <p:cNvPr id="11" name="Tekstvak 10">
            <a:extLst>
              <a:ext uri="{FF2B5EF4-FFF2-40B4-BE49-F238E27FC236}">
                <a16:creationId xmlns:a16="http://schemas.microsoft.com/office/drawing/2014/main" id="{72C4410F-3747-E6CC-39AE-15B67A89CEB3}"/>
              </a:ext>
            </a:extLst>
          </p:cNvPr>
          <p:cNvSpPr txBox="1"/>
          <p:nvPr/>
        </p:nvSpPr>
        <p:spPr>
          <a:xfrm>
            <a:off x="1669376" y="5334000"/>
            <a:ext cx="2468421" cy="430887"/>
          </a:xfrm>
          <a:prstGeom prst="rect">
            <a:avLst/>
          </a:prstGeom>
          <a:noFill/>
        </p:spPr>
        <p:txBody>
          <a:bodyPr wrap="square" lIns="0" tIns="0" rIns="0" bIns="0" rtlCol="0">
            <a:spAutoFit/>
          </a:bodyPr>
          <a:lstStyle/>
          <a:p>
            <a:pPr algn="l"/>
            <a:r>
              <a:rPr lang="nl-NL" sz="2800" dirty="0">
                <a:solidFill>
                  <a:schemeClr val="tx2">
                    <a:lumMod val="50000"/>
                  </a:schemeClr>
                </a:solidFill>
              </a:rPr>
              <a:t>Bosch &amp; Van Rijn</a:t>
            </a:r>
            <a:endParaRPr lang="nl-NL" sz="2800" dirty="0"/>
          </a:p>
        </p:txBody>
      </p:sp>
      <p:sp>
        <p:nvSpPr>
          <p:cNvPr id="9" name="Tekstvak 8">
            <a:extLst>
              <a:ext uri="{FF2B5EF4-FFF2-40B4-BE49-F238E27FC236}">
                <a16:creationId xmlns:a16="http://schemas.microsoft.com/office/drawing/2014/main" id="{69F56520-20DC-B003-AADD-6D0B24CDA09D}"/>
              </a:ext>
            </a:extLst>
          </p:cNvPr>
          <p:cNvSpPr txBox="1"/>
          <p:nvPr/>
        </p:nvSpPr>
        <p:spPr>
          <a:xfrm>
            <a:off x="6319839" y="5334000"/>
            <a:ext cx="5872161" cy="430887"/>
          </a:xfrm>
          <a:prstGeom prst="rect">
            <a:avLst/>
          </a:prstGeom>
          <a:noFill/>
        </p:spPr>
        <p:txBody>
          <a:bodyPr wrap="square" lIns="0" tIns="0" rIns="0" bIns="0" rtlCol="0">
            <a:spAutoFit/>
          </a:bodyPr>
          <a:lstStyle/>
          <a:p>
            <a:pPr algn="l"/>
            <a:r>
              <a:rPr lang="nl-NL" sz="2800" dirty="0">
                <a:solidFill>
                  <a:schemeClr val="tx2">
                    <a:lumMod val="50000"/>
                  </a:schemeClr>
                </a:solidFill>
              </a:rPr>
              <a:t>GIS = Gemeentelijk Informatie Systeem</a:t>
            </a:r>
            <a:endParaRPr lang="nl-NL" sz="2800" dirty="0"/>
          </a:p>
        </p:txBody>
      </p:sp>
      <p:pic>
        <p:nvPicPr>
          <p:cNvPr id="12" name="Afbeelding 11">
            <a:extLst>
              <a:ext uri="{FF2B5EF4-FFF2-40B4-BE49-F238E27FC236}">
                <a16:creationId xmlns:a16="http://schemas.microsoft.com/office/drawing/2014/main" id="{AA23E2BF-DB14-6CD3-9B70-0FC9D1081112}"/>
              </a:ext>
            </a:extLst>
          </p:cNvPr>
          <p:cNvPicPr>
            <a:picLocks noChangeAspect="1"/>
          </p:cNvPicPr>
          <p:nvPr/>
        </p:nvPicPr>
        <p:blipFill>
          <a:blip r:embed="rId3"/>
          <a:stretch>
            <a:fillRect/>
          </a:stretch>
        </p:blipFill>
        <p:spPr>
          <a:xfrm>
            <a:off x="6189213" y="927340"/>
            <a:ext cx="6088697" cy="4406660"/>
          </a:xfrm>
          <a:prstGeom prst="rect">
            <a:avLst/>
          </a:prstGeom>
          <a:ln>
            <a:solidFill>
              <a:srgbClr val="121E2C"/>
            </a:solidFill>
          </a:ln>
        </p:spPr>
      </p:pic>
      <p:sp>
        <p:nvSpPr>
          <p:cNvPr id="13" name="Vermenigvuldigingsteken 12">
            <a:extLst>
              <a:ext uri="{FF2B5EF4-FFF2-40B4-BE49-F238E27FC236}">
                <a16:creationId xmlns:a16="http://schemas.microsoft.com/office/drawing/2014/main" id="{3821CCDC-0A63-8FD5-C5FD-B9E4731A8309}"/>
              </a:ext>
            </a:extLst>
          </p:cNvPr>
          <p:cNvSpPr/>
          <p:nvPr/>
        </p:nvSpPr>
        <p:spPr>
          <a:xfrm>
            <a:off x="7809022" y="4765589"/>
            <a:ext cx="654909" cy="568411"/>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74383800"/>
      </p:ext>
    </p:extLst>
  </p:cSld>
  <p:clrMapOvr>
    <a:masterClrMapping/>
  </p:clrMapOvr>
</p:sld>
</file>

<file path=ppt/theme/theme1.xml><?xml version="1.0" encoding="utf-8"?>
<a:theme xmlns:a="http://schemas.openxmlformats.org/drawingml/2006/main" name="Kantoorthema">
  <a:themeElements>
    <a:clrScheme name="RES2020">
      <a:dk1>
        <a:srgbClr val="233C59"/>
      </a:dk1>
      <a:lt1>
        <a:srgbClr val="FFFFFF"/>
      </a:lt1>
      <a:dk2>
        <a:srgbClr val="1D344D"/>
      </a:dk2>
      <a:lt2>
        <a:srgbClr val="E3F3F3"/>
      </a:lt2>
      <a:accent1>
        <a:srgbClr val="007B9B"/>
      </a:accent1>
      <a:accent2>
        <a:srgbClr val="A8D8D8"/>
      </a:accent2>
      <a:accent3>
        <a:srgbClr val="82CAC9"/>
      </a:accent3>
      <a:accent4>
        <a:srgbClr val="C8E6E5"/>
      </a:accent4>
      <a:accent5>
        <a:srgbClr val="FFC000"/>
      </a:accent5>
      <a:accent6>
        <a:srgbClr val="FEE599"/>
      </a:accent6>
      <a:hlink>
        <a:srgbClr val="0563C1"/>
      </a:hlink>
      <a:folHlink>
        <a:srgbClr val="954F72"/>
      </a:folHlink>
    </a:clrScheme>
    <a:fontScheme name="ArboTechniek">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RES2020_basispresentatie" id="{800602F8-E6C0-F842-8C04-2616CDCEE321}" vid="{549828B0-ACAE-AD4B-8D30-EC3F4BE743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FEDD741E8FB4B4DBAD659DB91259612" ma:contentTypeVersion="2" ma:contentTypeDescription="Een nieuw document maken." ma:contentTypeScope="" ma:versionID="ae20f4bc96263dbf6484674319a06bc3">
  <xsd:schema xmlns:xsd="http://www.w3.org/2001/XMLSchema" xmlns:xs="http://www.w3.org/2001/XMLSchema" xmlns:p="http://schemas.microsoft.com/office/2006/metadata/properties" xmlns:ns3="039988ed-dbf1-46ff-818e-1c0c440bc78d" targetNamespace="http://schemas.microsoft.com/office/2006/metadata/properties" ma:root="true" ma:fieldsID="a2fe3bd8e411d8f2694b381b3facb8e3" ns3:_="">
    <xsd:import namespace="039988ed-dbf1-46ff-818e-1c0c440bc78d"/>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9988ed-dbf1-46ff-818e-1c0c440bc7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0EF5F6-B1FD-46EB-ADBB-1FC25E2CF1FE}">
  <ds:schemaRefs>
    <ds:schemaRef ds:uri="http://schemas.microsoft.com/sharepoint/v3/contenttype/forms"/>
  </ds:schemaRefs>
</ds:datastoreItem>
</file>

<file path=customXml/itemProps2.xml><?xml version="1.0" encoding="utf-8"?>
<ds:datastoreItem xmlns:ds="http://schemas.openxmlformats.org/officeDocument/2006/customXml" ds:itemID="{7EABECDD-1563-4EF1-BC8B-7B0446BFB5EC}">
  <ds:schemaRefs>
    <ds:schemaRef ds:uri="http://purl.org/dc/terms/"/>
    <ds:schemaRef ds:uri="http://schemas.openxmlformats.org/package/2006/metadata/core-properties"/>
    <ds:schemaRef ds:uri="039988ed-dbf1-46ff-818e-1c0c440bc78d"/>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89788A33-8CB0-433F-8A96-0D3B9BFB1D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9988ed-dbf1-46ff-818e-1c0c440bc7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Kantoorthema</Template>
  <TotalTime>1861</TotalTime>
  <Words>482</Words>
  <Application>Microsoft Office PowerPoint</Application>
  <PresentationFormat>Breedbeeld</PresentationFormat>
  <Paragraphs>89</Paragraphs>
  <Slides>10</Slides>
  <Notes>5</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10</vt:i4>
      </vt:variant>
    </vt:vector>
  </HeadingPairs>
  <TitlesOfParts>
    <vt:vector size="16" baseType="lpstr">
      <vt:lpstr>Calibri</vt:lpstr>
      <vt:lpstr>Roboto Slab</vt:lpstr>
      <vt:lpstr>Arial</vt:lpstr>
      <vt:lpstr>Calibri Light</vt:lpstr>
      <vt:lpstr>Open Sans Light</vt:lpstr>
      <vt:lpstr>Kantoorthema</vt:lpstr>
      <vt:lpstr>Bijeenkomst Sterksel 25 April 2023</vt:lpstr>
      <vt:lpstr>Regionale Energiestrategieën “RES”</vt:lpstr>
      <vt:lpstr>PowerPoint-presentatie</vt:lpstr>
      <vt:lpstr>De RES aanpak </vt:lpstr>
      <vt:lpstr>Duurzame opwek (Zon en Wind)</vt:lpstr>
      <vt:lpstr>PowerPoint-presentatie</vt:lpstr>
      <vt:lpstr>Zienswijzen vs plan MER</vt:lpstr>
      <vt:lpstr>PowerPoint-presentatie</vt:lpstr>
      <vt:lpstr>Onduidelijkheid over radarlijnen</vt:lpstr>
      <vt:lpstr> Stap 1: Gemeenteraad neemt een besluit ALS er in de gemeente grootschalige energie moet worden opgewekt, welke opties zijn er dan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Jorgen Bijsterveld | Groep5700</dc:creator>
  <cp:keywords/>
  <dc:description/>
  <cp:lastModifiedBy>Du Vinci</cp:lastModifiedBy>
  <cp:revision>58</cp:revision>
  <dcterms:created xsi:type="dcterms:W3CDTF">2020-05-26T10:27:01Z</dcterms:created>
  <dcterms:modified xsi:type="dcterms:W3CDTF">2023-05-06T08:35:33Z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0x0101009FEDD741E8FB4B4DBAD659DB91259612</vt:lpwstr>
  </property>
  <property fmtid="{D5CDD505-2E9C-101B-9397-08002B2CF9AE}" pid="3" name="MediaServiceImageTags">
    <vt:lpwstr/>
  </property>
</Properties>
</file>